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7" r:id="rId1"/>
  </p:sldMasterIdLst>
  <p:notesMasterIdLst>
    <p:notesMasterId r:id="rId58"/>
  </p:notesMasterIdLst>
  <p:handoutMasterIdLst>
    <p:handoutMasterId r:id="rId59"/>
  </p:handoutMasterIdLst>
  <p:sldIdLst>
    <p:sldId id="259" r:id="rId2"/>
    <p:sldId id="261" r:id="rId3"/>
    <p:sldId id="431" r:id="rId4"/>
    <p:sldId id="432" r:id="rId5"/>
    <p:sldId id="433" r:id="rId6"/>
    <p:sldId id="454" r:id="rId7"/>
    <p:sldId id="262" r:id="rId8"/>
    <p:sldId id="415" r:id="rId9"/>
    <p:sldId id="401" r:id="rId10"/>
    <p:sldId id="463" r:id="rId11"/>
    <p:sldId id="464" r:id="rId12"/>
    <p:sldId id="465" r:id="rId13"/>
    <p:sldId id="466" r:id="rId14"/>
    <p:sldId id="425" r:id="rId15"/>
    <p:sldId id="468" r:id="rId16"/>
    <p:sldId id="469" r:id="rId17"/>
    <p:sldId id="426" r:id="rId18"/>
    <p:sldId id="427" r:id="rId19"/>
    <p:sldId id="470" r:id="rId20"/>
    <p:sldId id="414" r:id="rId21"/>
    <p:sldId id="428" r:id="rId22"/>
    <p:sldId id="429" r:id="rId23"/>
    <p:sldId id="461" r:id="rId24"/>
    <p:sldId id="462" r:id="rId25"/>
    <p:sldId id="430" r:id="rId26"/>
    <p:sldId id="439" r:id="rId27"/>
    <p:sldId id="453" r:id="rId28"/>
    <p:sldId id="438" r:id="rId29"/>
    <p:sldId id="456" r:id="rId30"/>
    <p:sldId id="457" r:id="rId31"/>
    <p:sldId id="458" r:id="rId32"/>
    <p:sldId id="459" r:id="rId33"/>
    <p:sldId id="434" r:id="rId34"/>
    <p:sldId id="435" r:id="rId35"/>
    <p:sldId id="436" r:id="rId36"/>
    <p:sldId id="258" r:id="rId37"/>
    <p:sldId id="471" r:id="rId38"/>
    <p:sldId id="442" r:id="rId39"/>
    <p:sldId id="446" r:id="rId40"/>
    <p:sldId id="447" r:id="rId41"/>
    <p:sldId id="448" r:id="rId42"/>
    <p:sldId id="450" r:id="rId43"/>
    <p:sldId id="410" r:id="rId44"/>
    <p:sldId id="467" r:id="rId45"/>
    <p:sldId id="411" r:id="rId46"/>
    <p:sldId id="418" r:id="rId47"/>
    <p:sldId id="451" r:id="rId48"/>
    <p:sldId id="452" r:id="rId49"/>
    <p:sldId id="419" r:id="rId50"/>
    <p:sldId id="420" r:id="rId51"/>
    <p:sldId id="421" r:id="rId52"/>
    <p:sldId id="422" r:id="rId53"/>
    <p:sldId id="423" r:id="rId54"/>
    <p:sldId id="424" r:id="rId55"/>
    <p:sldId id="412" r:id="rId56"/>
    <p:sldId id="440" r:id="rId57"/>
  </p:sldIdLst>
  <p:sldSz cx="9144000" cy="5143500" type="screen16x9"/>
  <p:notesSz cx="6858000" cy="9144000"/>
  <p:custDataLst>
    <p:tags r:id="rId6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5640" userDrawn="1">
          <p15:clr>
            <a:srgbClr val="A4A3A4"/>
          </p15:clr>
        </p15:guide>
        <p15:guide id="3" orient="horz" pos="708" userDrawn="1">
          <p15:clr>
            <a:srgbClr val="A4A3A4"/>
          </p15:clr>
        </p15:guide>
        <p15:guide id="6" orient="horz" pos="180" userDrawn="1">
          <p15:clr>
            <a:srgbClr val="A4A3A4"/>
          </p15:clr>
        </p15:guide>
        <p15:guide id="7" orient="horz" pos="31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3341"/>
    <a:srgbClr val="6DC24B"/>
    <a:srgbClr val="C6EFFF"/>
    <a:srgbClr val="F2F3E4"/>
    <a:srgbClr val="F1F0F1"/>
    <a:srgbClr val="E5F8FF"/>
    <a:srgbClr val="EAC487"/>
    <a:srgbClr val="9C7E55"/>
    <a:srgbClr val="F9FDFF"/>
    <a:srgbClr val="D7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2132" autoAdjust="0"/>
    <p:restoredTop sz="94622" autoAdjust="0"/>
  </p:normalViewPr>
  <p:slideViewPr>
    <p:cSldViewPr snapToGrid="0">
      <p:cViewPr varScale="1">
        <p:scale>
          <a:sx n="171" d="100"/>
          <a:sy n="171" d="100"/>
        </p:scale>
        <p:origin x="1456" y="176"/>
      </p:cViewPr>
      <p:guideLst>
        <p:guide pos="5640"/>
        <p:guide orient="horz" pos="708"/>
        <p:guide orient="horz" pos="180"/>
        <p:guide orient="horz" pos="3108"/>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notesViewPr>
    <p:cSldViewPr snapToGrid="0">
      <p:cViewPr varScale="1">
        <p:scale>
          <a:sx n="47" d="100"/>
          <a:sy n="47" d="100"/>
        </p:scale>
        <p:origin x="2898"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Book3"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tx>
            <c:v>Non-Default</c:v>
          </c:tx>
          <c:spPr>
            <a:ln w="28575">
              <a:noFill/>
            </a:ln>
          </c:spPr>
          <c:marker>
            <c:symbol val="diamond"/>
            <c:size val="11"/>
          </c:marker>
          <c:xVal>
            <c:numRef>
              <c:f>Sheet2!$A$2:$A$7</c:f>
              <c:numCache>
                <c:formatCode>General</c:formatCode>
                <c:ptCount val="6"/>
                <c:pt idx="0">
                  <c:v>25</c:v>
                </c:pt>
                <c:pt idx="1">
                  <c:v>35</c:v>
                </c:pt>
                <c:pt idx="2">
                  <c:v>45</c:v>
                </c:pt>
                <c:pt idx="3">
                  <c:v>20</c:v>
                </c:pt>
                <c:pt idx="4">
                  <c:v>35</c:v>
                </c:pt>
                <c:pt idx="5">
                  <c:v>52</c:v>
                </c:pt>
              </c:numCache>
            </c:numRef>
          </c:xVal>
          <c:yVal>
            <c:numRef>
              <c:f>Sheet2!$B$2:$B$7</c:f>
              <c:numCache>
                <c:formatCode>General</c:formatCode>
                <c:ptCount val="6"/>
                <c:pt idx="0">
                  <c:v>40000</c:v>
                </c:pt>
                <c:pt idx="1">
                  <c:v>60000</c:v>
                </c:pt>
                <c:pt idx="2">
                  <c:v>80000</c:v>
                </c:pt>
                <c:pt idx="3">
                  <c:v>20000</c:v>
                </c:pt>
                <c:pt idx="4">
                  <c:v>120000</c:v>
                </c:pt>
                <c:pt idx="5">
                  <c:v>18000</c:v>
                </c:pt>
              </c:numCache>
            </c:numRef>
          </c:yVal>
          <c:smooth val="0"/>
          <c:extLst>
            <c:ext xmlns:c16="http://schemas.microsoft.com/office/drawing/2014/chart" uri="{C3380CC4-5D6E-409C-BE32-E72D297353CC}">
              <c16:uniqueId val="{00000000-95D0-4FA1-A981-EDAB2A8BC526}"/>
            </c:ext>
          </c:extLst>
        </c:ser>
        <c:ser>
          <c:idx val="1"/>
          <c:order val="1"/>
          <c:tx>
            <c:v>Default</c:v>
          </c:tx>
          <c:spPr>
            <a:ln w="28575">
              <a:noFill/>
            </a:ln>
          </c:spPr>
          <c:marker>
            <c:symbol val="square"/>
            <c:size val="9"/>
          </c:marker>
          <c:xVal>
            <c:numRef>
              <c:f>Sheet2!$E$2:$E$6</c:f>
              <c:numCache>
                <c:formatCode>General</c:formatCode>
                <c:ptCount val="5"/>
                <c:pt idx="0">
                  <c:v>23</c:v>
                </c:pt>
                <c:pt idx="1">
                  <c:v>40</c:v>
                </c:pt>
                <c:pt idx="2">
                  <c:v>60</c:v>
                </c:pt>
                <c:pt idx="3">
                  <c:v>48</c:v>
                </c:pt>
                <c:pt idx="4">
                  <c:v>33</c:v>
                </c:pt>
              </c:numCache>
            </c:numRef>
          </c:xVal>
          <c:yVal>
            <c:numRef>
              <c:f>Sheet2!$F$2:$F$6</c:f>
              <c:numCache>
                <c:formatCode>General</c:formatCode>
                <c:ptCount val="5"/>
                <c:pt idx="0">
                  <c:v>95000</c:v>
                </c:pt>
                <c:pt idx="1">
                  <c:v>62000</c:v>
                </c:pt>
                <c:pt idx="2">
                  <c:v>100000</c:v>
                </c:pt>
                <c:pt idx="3">
                  <c:v>220000</c:v>
                </c:pt>
                <c:pt idx="4">
                  <c:v>150000</c:v>
                </c:pt>
              </c:numCache>
            </c:numRef>
          </c:yVal>
          <c:smooth val="0"/>
          <c:extLst>
            <c:ext xmlns:c16="http://schemas.microsoft.com/office/drawing/2014/chart" uri="{C3380CC4-5D6E-409C-BE32-E72D297353CC}">
              <c16:uniqueId val="{00000001-95D0-4FA1-A981-EDAB2A8BC526}"/>
            </c:ext>
          </c:extLst>
        </c:ser>
        <c:dLbls>
          <c:showLegendKey val="0"/>
          <c:showVal val="0"/>
          <c:showCatName val="0"/>
          <c:showSerName val="0"/>
          <c:showPercent val="0"/>
          <c:showBubbleSize val="0"/>
        </c:dLbls>
        <c:axId val="188980224"/>
        <c:axId val="225406336"/>
      </c:scatterChart>
      <c:valAx>
        <c:axId val="188980224"/>
        <c:scaling>
          <c:orientation val="minMax"/>
        </c:scaling>
        <c:delete val="0"/>
        <c:axPos val="b"/>
        <c:numFmt formatCode="General" sourceLinked="1"/>
        <c:majorTickMark val="out"/>
        <c:minorTickMark val="none"/>
        <c:tickLblPos val="nextTo"/>
        <c:txPr>
          <a:bodyPr/>
          <a:lstStyle/>
          <a:p>
            <a:pPr>
              <a:defRPr sz="1600"/>
            </a:pPr>
            <a:endParaRPr lang="en-US"/>
          </a:p>
        </c:txPr>
        <c:crossAx val="225406336"/>
        <c:crosses val="autoZero"/>
        <c:crossBetween val="midCat"/>
      </c:valAx>
      <c:valAx>
        <c:axId val="225406336"/>
        <c:scaling>
          <c:orientation val="minMax"/>
        </c:scaling>
        <c:delete val="0"/>
        <c:axPos val="l"/>
        <c:majorGridlines/>
        <c:numFmt formatCode="&quot;$&quot;#,##0" sourceLinked="0"/>
        <c:majorTickMark val="out"/>
        <c:minorTickMark val="none"/>
        <c:tickLblPos val="nextTo"/>
        <c:txPr>
          <a:bodyPr/>
          <a:lstStyle/>
          <a:p>
            <a:pPr>
              <a:defRPr sz="1400"/>
            </a:pPr>
            <a:endParaRPr lang="en-US"/>
          </a:p>
        </c:txPr>
        <c:crossAx val="188980224"/>
        <c:crosses val="autoZero"/>
        <c:crossBetween val="midCat"/>
      </c:valAx>
    </c:plotArea>
    <c:legend>
      <c:legendPos val="r"/>
      <c:overlay val="0"/>
      <c:txPr>
        <a:bodyPr/>
        <a:lstStyle/>
        <a:p>
          <a:pPr>
            <a:defRPr sz="1400"/>
          </a:pPr>
          <a:endParaRPr lang="en-US"/>
        </a:p>
      </c:txPr>
    </c:legend>
    <c:plotVisOnly val="1"/>
    <c:dispBlanksAs val="gap"/>
    <c:showDLblsOverMax val="0"/>
  </c:chart>
  <c:externalData r:id="rId2">
    <c:autoUpdate val="0"/>
  </c:externalData>
  <c:userShapes r:id="rId3"/>
</c:chartSpace>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drawing1.xml><?xml version="1.0" encoding="utf-8"?>
<c:userShapes xmlns:c="http://schemas.openxmlformats.org/drawingml/2006/chart">
  <cdr:relSizeAnchor xmlns:cdr="http://schemas.openxmlformats.org/drawingml/2006/chartDrawing">
    <cdr:from>
      <cdr:x>0.47423</cdr:x>
      <cdr:y>0.401</cdr:y>
    </cdr:from>
    <cdr:to>
      <cdr:x>0.58763</cdr:x>
      <cdr:y>0.46115</cdr:y>
    </cdr:to>
    <cdr:sp macro="" textlink="">
      <cdr:nvSpPr>
        <cdr:cNvPr id="5" name="Straight Arrow Connector 4"/>
        <cdr:cNvSpPr/>
      </cdr:nvSpPr>
      <cdr:spPr>
        <a:xfrm xmlns:a="http://schemas.openxmlformats.org/drawingml/2006/main" rot="10800000" flipV="1">
          <a:off x="3505200" y="1524000"/>
          <a:ext cx="838200" cy="228599"/>
        </a:xfrm>
        <a:prstGeom xmlns:a="http://schemas.openxmlformats.org/drawingml/2006/main" prst="straightConnector1">
          <a:avLst/>
        </a:prstGeom>
        <a:ln xmlns:a="http://schemas.openxmlformats.org/drawingml/2006/main">
          <a:tailEnd type="arrow"/>
        </a:ln>
      </cdr:spPr>
      <cdr:style>
        <a:lnRef xmlns:a="http://schemas.openxmlformats.org/drawingml/2006/main" idx="2">
          <a:schemeClr val="accent3"/>
        </a:lnRef>
        <a:fillRef xmlns:a="http://schemas.openxmlformats.org/drawingml/2006/main" idx="0">
          <a:schemeClr val="accent3"/>
        </a:fillRef>
        <a:effectRef xmlns:a="http://schemas.openxmlformats.org/drawingml/2006/main" idx="1">
          <a:schemeClr val="accent3"/>
        </a:effectRef>
        <a:fontRef xmlns:a="http://schemas.openxmlformats.org/drawingml/2006/main" idx="minor">
          <a:schemeClr val="tx1"/>
        </a:fontRef>
      </cdr:style>
      <cdr:txBody>
        <a:bodyPr xmlns:a="http://schemas.openxmlformats.org/drawingml/2006/main"/>
        <a:lstStyle xmlns:a="http://schemas.openxmlformats.org/drawingml/2006/main"/>
        <a:p xmlns:a="http://schemas.openxmlformats.org/drawingml/2006/main">
          <a:endParaRPr lang="en-US"/>
        </a:p>
      </cdr:txBody>
    </cdr:sp>
  </cdr:relSizeAnchor>
  <cdr:relSizeAnchor xmlns:cdr="http://schemas.openxmlformats.org/drawingml/2006/chartDrawing">
    <cdr:from>
      <cdr:x>0.59794</cdr:x>
      <cdr:y>0.401</cdr:y>
    </cdr:from>
    <cdr:to>
      <cdr:x>0.70103</cdr:x>
      <cdr:y>0.50125</cdr:y>
    </cdr:to>
    <cdr:sp macro="" textlink="">
      <cdr:nvSpPr>
        <cdr:cNvPr id="7" name="Straight Arrow Connector 6"/>
        <cdr:cNvSpPr/>
      </cdr:nvSpPr>
      <cdr:spPr>
        <a:xfrm xmlns:a="http://schemas.openxmlformats.org/drawingml/2006/main">
          <a:off x="4419600" y="1524000"/>
          <a:ext cx="762000" cy="381000"/>
        </a:xfrm>
        <a:prstGeom xmlns:a="http://schemas.openxmlformats.org/drawingml/2006/main" prst="straightConnector1">
          <a:avLst/>
        </a:prstGeom>
        <a:ln xmlns:a="http://schemas.openxmlformats.org/drawingml/2006/main">
          <a:tailEnd type="arrow"/>
        </a:ln>
      </cdr:spPr>
      <cdr:style>
        <a:lnRef xmlns:a="http://schemas.openxmlformats.org/drawingml/2006/main" idx="2">
          <a:schemeClr val="accent3"/>
        </a:lnRef>
        <a:fillRef xmlns:a="http://schemas.openxmlformats.org/drawingml/2006/main" idx="0">
          <a:schemeClr val="accent3"/>
        </a:fillRef>
        <a:effectRef xmlns:a="http://schemas.openxmlformats.org/drawingml/2006/main" idx="1">
          <a:schemeClr val="accent3"/>
        </a:effectRef>
        <a:fontRef xmlns:a="http://schemas.openxmlformats.org/drawingml/2006/main" idx="minor">
          <a:schemeClr val="tx1"/>
        </a:fontRef>
      </cdr:style>
      <cdr:txBody>
        <a:bodyPr xmlns:a="http://schemas.openxmlformats.org/drawingml/2006/main"/>
        <a:lstStyle xmlns:a="http://schemas.openxmlformats.org/drawingml/2006/main"/>
        <a:p xmlns:a="http://schemas.openxmlformats.org/drawingml/2006/main">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2E3446-C668-0D46-A475-03A018C9F99C}" type="datetimeFigureOut">
              <a:rPr lang="en-US" smtClean="0"/>
              <a:pPr/>
              <a:t>2/8/21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0FBF56-9358-E64E-A12C-E94F23D77DC8}" type="slidenum">
              <a:rPr lang="en-US" smtClean="0"/>
              <a:pPr/>
              <a:t>‹#›</a:t>
            </a:fld>
            <a:endParaRPr lang="en-US"/>
          </a:p>
        </p:txBody>
      </p:sp>
    </p:spTree>
    <p:extLst>
      <p:ext uri="{BB962C8B-B14F-4D97-AF65-F5344CB8AC3E}">
        <p14:creationId xmlns:p14="http://schemas.microsoft.com/office/powerpoint/2010/main" val="148305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5D2418-5498-496B-9B3E-912B9D6443B9}" type="datetimeFigureOut">
              <a:rPr lang="en-US" smtClean="0"/>
              <a:pPr/>
              <a:t>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A5EBE-E194-4A8A-BBBE-6B90DE9885F5}" type="slidenum">
              <a:rPr lang="en-US" smtClean="0"/>
              <a:pPr/>
              <a:t>‹#›</a:t>
            </a:fld>
            <a:endParaRPr lang="en-US"/>
          </a:p>
        </p:txBody>
      </p:sp>
    </p:spTree>
    <p:extLst>
      <p:ext uri="{BB962C8B-B14F-4D97-AF65-F5344CB8AC3E}">
        <p14:creationId xmlns:p14="http://schemas.microsoft.com/office/powerpoint/2010/main" val="3635701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p:spPr>
      </p:sp>
      <p:sp>
        <p:nvSpPr>
          <p:cNvPr id="1433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a:p>
        </p:txBody>
      </p:sp>
      <p:sp>
        <p:nvSpPr>
          <p:cNvPr id="143364" name="Slide Number Placeholder 3"/>
          <p:cNvSpPr>
            <a:spLocks noGrp="1"/>
          </p:cNvSpPr>
          <p:nvPr>
            <p:ph type="sldNum" sz="quarter" idx="5"/>
          </p:nvPr>
        </p:nvSpPr>
        <p:spPr bwMode="auto">
          <a:noFill/>
          <a:ln>
            <a:miter lim="800000"/>
            <a:headEnd/>
            <a:tailEnd/>
          </a:ln>
        </p:spPr>
        <p:txBody>
          <a:bodyPr/>
          <a:lstStyle/>
          <a:p>
            <a:pPr eaLnBrk="1" hangingPunct="1"/>
            <a:fld id="{164B5993-F8EF-400B-9588-3CB728EBDF9C}" type="slidenum">
              <a:rPr lang="en-US" altLang="en-US" smtClean="0">
                <a:solidFill>
                  <a:srgbClr val="000000"/>
                </a:solidFill>
                <a:latin typeface="Calibri" pitchFamily="34" charset="0"/>
                <a:cs typeface="Arial" charset="0"/>
              </a:rPr>
              <a:pPr eaLnBrk="1" hangingPunct="1"/>
              <a:t>37</a:t>
            </a:fld>
            <a:endParaRPr lang="en-US" altLang="en-US">
              <a:solidFill>
                <a:srgbClr val="000000"/>
              </a:solidFill>
              <a:latin typeface="Calibri" pitchFamily="34" charset="0"/>
              <a:cs typeface="Arial" charset="0"/>
            </a:endParaRPr>
          </a:p>
        </p:txBody>
      </p:sp>
    </p:spTree>
    <p:extLst>
      <p:ext uri="{BB962C8B-B14F-4D97-AF65-F5344CB8AC3E}">
        <p14:creationId xmlns:p14="http://schemas.microsoft.com/office/powerpoint/2010/main" val="3052107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pPr/>
              <a:t>42</a:t>
            </a:fld>
            <a:endParaRPr lang="en-US"/>
          </a:p>
        </p:txBody>
      </p:sp>
    </p:spTree>
    <p:extLst>
      <p:ext uri="{BB962C8B-B14F-4D97-AF65-F5344CB8AC3E}">
        <p14:creationId xmlns:p14="http://schemas.microsoft.com/office/powerpoint/2010/main" val="1358389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pPr/>
              <a:t>44</a:t>
            </a:fld>
            <a:endParaRPr lang="en-US"/>
          </a:p>
        </p:txBody>
      </p:sp>
    </p:spTree>
    <p:extLst>
      <p:ext uri="{BB962C8B-B14F-4D97-AF65-F5344CB8AC3E}">
        <p14:creationId xmlns:p14="http://schemas.microsoft.com/office/powerpoint/2010/main" val="1206624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rgbClr val="F2F2F2"/>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l="9981" t="11774" r="9918" b="11902"/>
          <a:stretch/>
        </p:blipFill>
        <p:spPr>
          <a:xfrm>
            <a:off x="804468" y="1709011"/>
            <a:ext cx="2189805" cy="1752170"/>
          </a:xfrm>
          <a:prstGeom prst="rect">
            <a:avLst/>
          </a:prstGeom>
        </p:spPr>
      </p:pic>
      <p:sp>
        <p:nvSpPr>
          <p:cNvPr id="2" name="Title 1"/>
          <p:cNvSpPr>
            <a:spLocks noGrp="1"/>
          </p:cNvSpPr>
          <p:nvPr>
            <p:ph type="ctrTitle" hasCustomPrompt="1"/>
          </p:nvPr>
        </p:nvSpPr>
        <p:spPr>
          <a:xfrm>
            <a:off x="4267199"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Insert Title Here				 </a:t>
            </a:r>
            <a:br>
              <a:rPr lang="en-US" dirty="0"/>
            </a:br>
            <a:r>
              <a:rPr lang="en-US" dirty="0"/>
              <a:t>in two lines						</a:t>
            </a:r>
          </a:p>
        </p:txBody>
      </p:sp>
      <p:cxnSp>
        <p:nvCxnSpPr>
          <p:cNvPr id="9" name="Straight Connector 8"/>
          <p:cNvCxnSpPr>
            <a:cxnSpLocks/>
          </p:cNvCxnSpPr>
          <p:nvPr/>
        </p:nvCxnSpPr>
        <p:spPr>
          <a:xfrm>
            <a:off x="3769835" y="1896228"/>
            <a:ext cx="0" cy="1349618"/>
          </a:xfrm>
          <a:prstGeom prst="line">
            <a:avLst/>
          </a:prstGeom>
          <a:ln w="19050">
            <a:solidFill>
              <a:schemeClr val="bg2">
                <a:lumMod val="50000"/>
              </a:schemeClr>
            </a:solidFill>
            <a:miter lim="400000"/>
          </a:ln>
        </p:spPr>
      </p:cxnSp>
      <p:sp>
        <p:nvSpPr>
          <p:cNvPr id="15" name="Subtitle 2"/>
          <p:cNvSpPr>
            <a:spLocks noGrp="1"/>
          </p:cNvSpPr>
          <p:nvPr>
            <p:ph type="subTitle" idx="1" hasCustomPrompt="1"/>
          </p:nvPr>
        </p:nvSpPr>
        <p:spPr>
          <a:xfrm>
            <a:off x="4267200" y="2855768"/>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ts val="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18" name="Text Placeholder 16"/>
          <p:cNvSpPr>
            <a:spLocks noGrp="1"/>
          </p:cNvSpPr>
          <p:nvPr>
            <p:ph type="body" sz="quarter" idx="10" hasCustomPrompt="1"/>
          </p:nvPr>
        </p:nvSpPr>
        <p:spPr>
          <a:xfrm>
            <a:off x="4267200" y="3084022"/>
            <a:ext cx="3190875" cy="149312"/>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
        <p:nvSpPr>
          <p:cNvPr id="19" name="Text Placeholder 16"/>
          <p:cNvSpPr>
            <a:spLocks noGrp="1"/>
          </p:cNvSpPr>
          <p:nvPr>
            <p:ph type="body" sz="quarter" idx="11" hasCustomPrompt="1"/>
          </p:nvPr>
        </p:nvSpPr>
        <p:spPr>
          <a:xfrm>
            <a:off x="4267200" y="3348038"/>
            <a:ext cx="3190875" cy="13977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Date</a:t>
            </a:r>
          </a:p>
        </p:txBody>
      </p:sp>
    </p:spTree>
    <p:extLst>
      <p:ext uri="{BB962C8B-B14F-4D97-AF65-F5344CB8AC3E}">
        <p14:creationId xmlns:p14="http://schemas.microsoft.com/office/powerpoint/2010/main" val="692471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er without image and with Client/Partner logo ">
    <p:spTree>
      <p:nvGrpSpPr>
        <p:cNvPr id="1" name=""/>
        <p:cNvGrpSpPr/>
        <p:nvPr/>
      </p:nvGrpSpPr>
      <p:grpSpPr>
        <a:xfrm>
          <a:off x="0" y="0"/>
          <a:ext cx="0" cy="0"/>
          <a:chOff x="0" y="0"/>
          <a:chExt cx="0" cy="0"/>
        </a:xfrm>
      </p:grpSpPr>
      <p:sp>
        <p:nvSpPr>
          <p:cNvPr id="34" name="object 4"/>
          <p:cNvSpPr/>
          <p:nvPr/>
        </p:nvSpPr>
        <p:spPr>
          <a:xfrm>
            <a:off x="-114300" y="-25400"/>
            <a:ext cx="4671298" cy="4076763"/>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endParaRPr sz="1800">
              <a:latin typeface="Arial" panose="020B0604020202020204" pitchFamily="34" charset="0"/>
              <a:cs typeface="Arial" panose="020B0604020202020204" pitchFamily="34" charset="0"/>
            </a:endParaRPr>
          </a:p>
        </p:txBody>
      </p:sp>
      <p:pic>
        <p:nvPicPr>
          <p:cNvPr id="28" name="Picture 2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04547" y="3844395"/>
            <a:ext cx="1306800" cy="1097360"/>
          </a:xfrm>
          <a:prstGeom prst="rect">
            <a:avLst/>
          </a:prstGeom>
        </p:spPr>
      </p:pic>
      <p:sp>
        <p:nvSpPr>
          <p:cNvPr id="16" name="Title 1"/>
          <p:cNvSpPr>
            <a:spLocks noGrp="1"/>
          </p:cNvSpPr>
          <p:nvPr>
            <p:ph type="ctrTitle" hasCustomPrompt="1"/>
          </p:nvPr>
        </p:nvSpPr>
        <p:spPr>
          <a:xfrm>
            <a:off x="713836" y="914400"/>
            <a:ext cx="6946900" cy="1219200"/>
          </a:xfrm>
          <a:prstGeom prst="rect">
            <a:avLst/>
          </a:prstGeom>
        </p:spPr>
        <p:txBody>
          <a:bodyPr vert="horz" wrap="square" lIns="0" tIns="0" rIns="0" bIns="0" rtlCol="0">
            <a:noAutofit/>
          </a:bodyPr>
          <a:lstStyle>
            <a:lvl1pPr>
              <a:defRPr lang="en-US" sz="3600" spc="-55" dirty="0">
                <a:solidFill>
                  <a:srgbClr val="0D356E"/>
                </a:solidFill>
                <a:latin typeface="Arial" panose="020B0604020202020204" pitchFamily="34" charset="0"/>
                <a:cs typeface="Arial" panose="020B0604020202020204" pitchFamily="34" charset="0"/>
              </a:defRPr>
            </a:lvl1pPr>
          </a:lstStyle>
          <a:p>
            <a:pPr marL="15394"/>
            <a:r>
              <a:rPr lang="en-US" sz="3600" b="1" u="sng" spc="-55" dirty="0">
                <a:solidFill>
                  <a:srgbClr val="0D356E"/>
                </a:solidFill>
                <a:latin typeface="+mn-lt"/>
                <a:cs typeface="Arial"/>
              </a:rPr>
              <a:t>Headline placeholder</a:t>
            </a:r>
            <a:br>
              <a:rPr lang="en-US" sz="3600" b="1" u="sng" spc="-55" dirty="0">
                <a:solidFill>
                  <a:srgbClr val="0D356E"/>
                </a:solidFill>
                <a:latin typeface="+mn-lt"/>
                <a:cs typeface="Arial"/>
              </a:rPr>
            </a:br>
            <a:r>
              <a:rPr lang="en-US" sz="3600" b="1" u="sng" spc="-36" dirty="0">
                <a:solidFill>
                  <a:srgbClr val="0D356E"/>
                </a:solidFill>
                <a:latin typeface="+mn-lt"/>
                <a:cs typeface="Arial"/>
              </a:rPr>
              <a:t>i</a:t>
            </a:r>
            <a:r>
              <a:rPr lang="en-US" sz="3600" b="1" u="sng" spc="-67" dirty="0">
                <a:solidFill>
                  <a:srgbClr val="0D356E"/>
                </a:solidFill>
                <a:latin typeface="+mn-lt"/>
                <a:cs typeface="Arial"/>
              </a:rPr>
              <a:t>n</a:t>
            </a:r>
            <a:r>
              <a:rPr lang="en-US" sz="3600" b="1" u="sng" spc="-6" dirty="0">
                <a:solidFill>
                  <a:srgbClr val="0D356E"/>
                </a:solidFill>
                <a:latin typeface="+mn-lt"/>
                <a:cs typeface="Arial"/>
              </a:rPr>
              <a:t> t</a:t>
            </a:r>
            <a:r>
              <a:rPr lang="en-US" sz="3600" b="1" u="sng" spc="-85" dirty="0">
                <a:solidFill>
                  <a:srgbClr val="0D356E"/>
                </a:solidFill>
                <a:latin typeface="+mn-lt"/>
                <a:cs typeface="Arial"/>
              </a:rPr>
              <a:t>w</a:t>
            </a:r>
            <a:r>
              <a:rPr lang="en-US" sz="3600" b="1" u="sng" spc="-67" dirty="0">
                <a:solidFill>
                  <a:srgbClr val="0D356E"/>
                </a:solidFill>
                <a:latin typeface="+mn-lt"/>
                <a:cs typeface="Arial"/>
              </a:rPr>
              <a:t>o</a:t>
            </a:r>
            <a:r>
              <a:rPr lang="en-US" sz="3600" b="1" u="sng" spc="-6" dirty="0">
                <a:solidFill>
                  <a:srgbClr val="0D356E"/>
                </a:solidFill>
                <a:latin typeface="+mn-lt"/>
                <a:cs typeface="Arial"/>
              </a:rPr>
              <a:t> </a:t>
            </a:r>
            <a:r>
              <a:rPr lang="en-US" sz="3600" b="1" u="sng" spc="-36" dirty="0">
                <a:solidFill>
                  <a:srgbClr val="0D356E"/>
                </a:solidFill>
                <a:latin typeface="+mn-lt"/>
                <a:cs typeface="Arial"/>
              </a:rPr>
              <a:t>li</a:t>
            </a:r>
            <a:r>
              <a:rPr lang="en-US" sz="3600" b="1" u="sng" spc="-73" dirty="0">
                <a:solidFill>
                  <a:srgbClr val="0D356E"/>
                </a:solidFill>
                <a:latin typeface="+mn-lt"/>
                <a:cs typeface="Arial"/>
              </a:rPr>
              <a:t>n</a:t>
            </a:r>
            <a:r>
              <a:rPr lang="en-US" sz="3600" b="1" u="sng" spc="-61" dirty="0">
                <a:solidFill>
                  <a:srgbClr val="0D356E"/>
                </a:solidFill>
                <a:latin typeface="+mn-lt"/>
                <a:cs typeface="Arial"/>
              </a:rPr>
              <a:t>es</a:t>
            </a:r>
            <a:endParaRPr lang="en-US" sz="3600" u="sng" dirty="0">
              <a:latin typeface="+mn-lt"/>
              <a:cs typeface="Arial"/>
            </a:endParaRPr>
          </a:p>
        </p:txBody>
      </p:sp>
      <p:sp>
        <p:nvSpPr>
          <p:cNvPr id="48" name="Text Placeholder 2"/>
          <p:cNvSpPr>
            <a:spLocks noGrp="1"/>
          </p:cNvSpPr>
          <p:nvPr>
            <p:ph type="body" sz="quarter" idx="10" hasCustomPrompt="1"/>
          </p:nvPr>
        </p:nvSpPr>
        <p:spPr>
          <a:xfrm>
            <a:off x="266700" y="2316262"/>
            <a:ext cx="4314029" cy="381217"/>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dirty="0" err="1">
                <a:solidFill>
                  <a:srgbClr val="0D356E"/>
                </a:solidFill>
                <a:latin typeface="+mn-lt"/>
                <a:cs typeface="Arial"/>
              </a:rPr>
              <a:t>Subheadline</a:t>
            </a:r>
            <a:r>
              <a:rPr lang="en-US" sz="1050" b="1" spc="6" dirty="0">
                <a:solidFill>
                  <a:srgbClr val="0D356E"/>
                </a:solidFill>
                <a:latin typeface="+mn-lt"/>
                <a:cs typeface="Arial"/>
              </a:rPr>
              <a:t> </a:t>
            </a:r>
            <a:r>
              <a:rPr lang="en-US" sz="1050" b="1" dirty="0">
                <a:solidFill>
                  <a:srgbClr val="0D356E"/>
                </a:solidFill>
                <a:latin typeface="+mn-lt"/>
                <a:cs typeface="Arial"/>
              </a:rPr>
              <a:t>or</a:t>
            </a:r>
            <a:r>
              <a:rPr lang="en-US" sz="1050" b="1" spc="6" dirty="0">
                <a:solidFill>
                  <a:srgbClr val="0D356E"/>
                </a:solidFill>
                <a:latin typeface="+mn-lt"/>
                <a:cs typeface="Arial"/>
              </a:rPr>
              <a:t> </a:t>
            </a:r>
            <a:r>
              <a:rPr lang="en-US" sz="1050" b="1" dirty="0">
                <a:solidFill>
                  <a:srgbClr val="0D356E"/>
                </a:solidFill>
                <a:latin typeface="+mn-lt"/>
                <a:cs typeface="Arial"/>
              </a:rPr>
              <a:t>supportive</a:t>
            </a:r>
            <a:r>
              <a:rPr lang="en-US" sz="1050" b="1" spc="6" dirty="0">
                <a:solidFill>
                  <a:srgbClr val="0D356E"/>
                </a:solidFill>
                <a:latin typeface="+mn-lt"/>
                <a:cs typeface="Arial"/>
              </a:rPr>
              <a:t> </a:t>
            </a:r>
            <a:r>
              <a:rPr lang="en-US" sz="1050" b="1" dirty="0">
                <a:solidFill>
                  <a:srgbClr val="0D356E"/>
                </a:solidFill>
                <a:latin typeface="+mn-lt"/>
                <a:cs typeface="Arial"/>
              </a:rPr>
              <a:t>text</a:t>
            </a:r>
          </a:p>
        </p:txBody>
      </p:sp>
      <p:sp>
        <p:nvSpPr>
          <p:cNvPr id="49" name="Text Placeholder 2"/>
          <p:cNvSpPr>
            <a:spLocks noGrp="1"/>
          </p:cNvSpPr>
          <p:nvPr>
            <p:ph type="body" sz="quarter" idx="11" hasCustomPrompt="1"/>
          </p:nvPr>
        </p:nvSpPr>
        <p:spPr>
          <a:xfrm>
            <a:off x="386266" y="2774490"/>
            <a:ext cx="4051300" cy="508000"/>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dirty="0">
                <a:solidFill>
                  <a:srgbClr val="0D356E"/>
                </a:solidFill>
                <a:latin typeface="+mn-lt"/>
                <a:cs typeface="Arial"/>
              </a:rPr>
              <a:t>Lorem</a:t>
            </a:r>
            <a:r>
              <a:rPr lang="en-US" sz="1050" spc="6" dirty="0">
                <a:solidFill>
                  <a:srgbClr val="0D356E"/>
                </a:solidFill>
                <a:latin typeface="+mn-lt"/>
                <a:cs typeface="Arial"/>
              </a:rPr>
              <a:t> ipsum </a:t>
            </a:r>
            <a:r>
              <a:rPr lang="en-US" sz="1050" dirty="0">
                <a:solidFill>
                  <a:srgbClr val="0D356E"/>
                </a:solidFill>
                <a:latin typeface="+mn-lt"/>
                <a:cs typeface="Arial"/>
              </a:rPr>
              <a:t>do</a:t>
            </a:r>
            <a:r>
              <a:rPr lang="en-US" sz="1050" spc="6" dirty="0">
                <a:solidFill>
                  <a:srgbClr val="0D356E"/>
                </a:solidFill>
                <a:latin typeface="+mn-lt"/>
                <a:cs typeface="Arial"/>
              </a:rPr>
              <a:t>lor </a:t>
            </a:r>
            <a:r>
              <a:rPr lang="en-US" sz="1050" dirty="0">
                <a:solidFill>
                  <a:srgbClr val="0D356E"/>
                </a:solidFill>
                <a:latin typeface="+mn-lt"/>
                <a:cs typeface="Arial"/>
              </a:rPr>
              <a:t>sit</a:t>
            </a:r>
            <a:r>
              <a:rPr lang="en-US" sz="1050" spc="6" dirty="0">
                <a:solidFill>
                  <a:srgbClr val="0D356E"/>
                </a:solidFill>
                <a:latin typeface="+mn-lt"/>
                <a:cs typeface="Arial"/>
              </a:rPr>
              <a:t> </a:t>
            </a:r>
            <a:r>
              <a:rPr lang="en-US" sz="1050" dirty="0" err="1">
                <a:solidFill>
                  <a:srgbClr val="0D356E"/>
                </a:solidFill>
                <a:latin typeface="+mn-lt"/>
                <a:cs typeface="Arial"/>
              </a:rPr>
              <a:t>amet</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consectetur</a:t>
            </a:r>
            <a:r>
              <a:rPr lang="en-US" sz="1050" spc="6" dirty="0">
                <a:solidFill>
                  <a:srgbClr val="0D356E"/>
                </a:solidFill>
                <a:latin typeface="+mn-lt"/>
                <a:cs typeface="Arial"/>
              </a:rPr>
              <a:t> </a:t>
            </a:r>
            <a:r>
              <a:rPr lang="en-US" sz="1050" dirty="0" err="1">
                <a:solidFill>
                  <a:srgbClr val="0D356E"/>
                </a:solidFill>
                <a:latin typeface="+mn-lt"/>
                <a:cs typeface="Arial"/>
              </a:rPr>
              <a:t>ad</a:t>
            </a:r>
            <a:r>
              <a:rPr lang="en-US" sz="1050" spc="6" dirty="0" err="1">
                <a:solidFill>
                  <a:srgbClr val="0D356E"/>
                </a:solidFill>
                <a:latin typeface="+mn-lt"/>
                <a:cs typeface="Arial"/>
              </a:rPr>
              <a:t>ipiscing</a:t>
            </a:r>
            <a:r>
              <a:rPr lang="en-US" sz="1050" spc="6" dirty="0">
                <a:solidFill>
                  <a:srgbClr val="0D356E"/>
                </a:solidFill>
                <a:latin typeface="+mn-lt"/>
                <a:cs typeface="Arial"/>
              </a:rPr>
              <a:t> </a:t>
            </a:r>
            <a:r>
              <a:rPr lang="en-US" sz="1050" dirty="0" err="1">
                <a:solidFill>
                  <a:srgbClr val="0D356E"/>
                </a:solidFill>
                <a:latin typeface="+mn-lt"/>
                <a:cs typeface="Arial"/>
              </a:rPr>
              <a:t>e</a:t>
            </a:r>
            <a:r>
              <a:rPr lang="en-US" sz="1050" spc="6" dirty="0" err="1">
                <a:solidFill>
                  <a:srgbClr val="0D356E"/>
                </a:solidFill>
                <a:latin typeface="+mn-lt"/>
                <a:cs typeface="Arial"/>
              </a:rPr>
              <a:t>lit</a:t>
            </a:r>
            <a:r>
              <a:rPr lang="en-US" sz="1050" spc="6" dirty="0">
                <a:solidFill>
                  <a:srgbClr val="0D356E"/>
                </a:solidFill>
                <a:latin typeface="+mn-lt"/>
                <a:cs typeface="Arial"/>
              </a:rPr>
              <a:t>. </a:t>
            </a:r>
            <a:br>
              <a:rPr lang="en-US" sz="1050" spc="6" dirty="0">
                <a:solidFill>
                  <a:srgbClr val="0D356E"/>
                </a:solidFill>
                <a:latin typeface="+mn-lt"/>
                <a:cs typeface="Arial"/>
              </a:rPr>
            </a:br>
            <a:r>
              <a:rPr lang="en-US" sz="1050" spc="6" dirty="0" err="1">
                <a:solidFill>
                  <a:srgbClr val="0D356E"/>
                </a:solidFill>
                <a:latin typeface="+mn-lt"/>
                <a:cs typeface="Arial"/>
              </a:rPr>
              <a:t>Morbi</a:t>
            </a:r>
            <a:r>
              <a:rPr lang="en-US" sz="1050" spc="6" dirty="0">
                <a:solidFill>
                  <a:srgbClr val="0D356E"/>
                </a:solidFill>
                <a:latin typeface="+mn-lt"/>
                <a:cs typeface="Arial"/>
              </a:rPr>
              <a:t> </a:t>
            </a:r>
            <a:r>
              <a:rPr lang="en-US" sz="1050" dirty="0">
                <a:solidFill>
                  <a:srgbClr val="0D356E"/>
                </a:solidFill>
                <a:latin typeface="+mn-lt"/>
                <a:cs typeface="Arial"/>
              </a:rPr>
              <a:t>at</a:t>
            </a:r>
            <a:r>
              <a:rPr lang="en-US" sz="1050" spc="6" dirty="0">
                <a:solidFill>
                  <a:srgbClr val="0D356E"/>
                </a:solidFill>
                <a:latin typeface="+mn-lt"/>
                <a:cs typeface="Arial"/>
              </a:rPr>
              <a:t> </a:t>
            </a:r>
            <a:r>
              <a:rPr lang="en-US" sz="1050" dirty="0">
                <a:solidFill>
                  <a:srgbClr val="0D356E"/>
                </a:solidFill>
                <a:latin typeface="+mn-lt"/>
                <a:cs typeface="Arial"/>
              </a:rPr>
              <a:t>mi</a:t>
            </a:r>
            <a:r>
              <a:rPr lang="en-US" sz="1050" spc="6" dirty="0">
                <a:solidFill>
                  <a:srgbClr val="0D356E"/>
                </a:solidFill>
                <a:latin typeface="+mn-lt"/>
                <a:cs typeface="Arial"/>
              </a:rPr>
              <a:t> </a:t>
            </a:r>
            <a:r>
              <a:rPr lang="en-US" sz="1050" dirty="0" err="1">
                <a:solidFill>
                  <a:srgbClr val="0D356E"/>
                </a:solidFill>
                <a:latin typeface="+mn-lt"/>
                <a:cs typeface="Arial"/>
              </a:rPr>
              <a:t>suscip</a:t>
            </a:r>
            <a:r>
              <a:rPr lang="en-US" sz="1050" spc="6" dirty="0" err="1">
                <a:solidFill>
                  <a:srgbClr val="0D356E"/>
                </a:solidFill>
                <a:latin typeface="+mn-lt"/>
                <a:cs typeface="Arial"/>
              </a:rPr>
              <a:t>it</a:t>
            </a:r>
            <a:r>
              <a:rPr lang="en-US" sz="1050" spc="6" dirty="0">
                <a:solidFill>
                  <a:srgbClr val="0D356E"/>
                </a:solidFill>
                <a:latin typeface="+mn-lt"/>
                <a:cs typeface="Arial"/>
              </a:rPr>
              <a:t>, </a:t>
            </a:r>
            <a:r>
              <a:rPr lang="en-US" sz="1050" dirty="0" err="1">
                <a:solidFill>
                  <a:srgbClr val="0D356E"/>
                </a:solidFill>
                <a:latin typeface="+mn-lt"/>
                <a:cs typeface="Arial"/>
              </a:rPr>
              <a:t>dap</a:t>
            </a:r>
            <a:r>
              <a:rPr lang="en-US" sz="1050" spc="6" dirty="0" err="1">
                <a:solidFill>
                  <a:srgbClr val="0D356E"/>
                </a:solidFill>
                <a:latin typeface="+mn-lt"/>
                <a:cs typeface="Arial"/>
              </a:rPr>
              <a:t>ibus</a:t>
            </a:r>
            <a:r>
              <a:rPr lang="en-US" sz="1050" spc="6" dirty="0">
                <a:solidFill>
                  <a:srgbClr val="0D356E"/>
                </a:solidFill>
                <a:latin typeface="+mn-lt"/>
                <a:cs typeface="Arial"/>
              </a:rPr>
              <a:t> </a:t>
            </a:r>
            <a:r>
              <a:rPr lang="en-US" sz="1050" dirty="0" err="1">
                <a:solidFill>
                  <a:srgbClr val="0D356E"/>
                </a:solidFill>
                <a:latin typeface="+mn-lt"/>
                <a:cs typeface="Arial"/>
              </a:rPr>
              <a:t>nu</a:t>
            </a:r>
            <a:r>
              <a:rPr lang="en-US" sz="1050" spc="6" dirty="0" err="1">
                <a:solidFill>
                  <a:srgbClr val="0D356E"/>
                </a:solidFill>
                <a:latin typeface="+mn-lt"/>
                <a:cs typeface="Arial"/>
              </a:rPr>
              <a:t>lla</a:t>
            </a:r>
            <a:r>
              <a:rPr lang="en-US" sz="1050" spc="6" dirty="0">
                <a:solidFill>
                  <a:srgbClr val="0D356E"/>
                </a:solidFill>
                <a:latin typeface="+mn-lt"/>
                <a:cs typeface="Arial"/>
              </a:rPr>
              <a:t> </a:t>
            </a:r>
            <a:r>
              <a:rPr lang="en-US" sz="1050" dirty="0" err="1">
                <a:solidFill>
                  <a:srgbClr val="0D356E"/>
                </a:solidFill>
                <a:latin typeface="+mn-lt"/>
                <a:cs typeface="Arial"/>
              </a:rPr>
              <a:t>eu</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mo</a:t>
            </a:r>
            <a:r>
              <a:rPr lang="en-US" sz="1050" spc="6" dirty="0" err="1">
                <a:solidFill>
                  <a:srgbClr val="0D356E"/>
                </a:solidFill>
                <a:latin typeface="+mn-lt"/>
                <a:cs typeface="Arial"/>
              </a:rPr>
              <a:t>lestie</a:t>
            </a:r>
            <a:r>
              <a:rPr lang="en-US" sz="1050" spc="6" dirty="0">
                <a:solidFill>
                  <a:srgbClr val="0D356E"/>
                </a:solidFill>
                <a:latin typeface="+mn-lt"/>
                <a:cs typeface="Arial"/>
              </a:rPr>
              <a:t> </a:t>
            </a:r>
            <a:r>
              <a:rPr lang="en-US" sz="1050" dirty="0" err="1">
                <a:solidFill>
                  <a:srgbClr val="0D356E"/>
                </a:solidFill>
                <a:latin typeface="+mn-lt"/>
                <a:cs typeface="Arial"/>
              </a:rPr>
              <a:t>quam</a:t>
            </a:r>
            <a:r>
              <a:rPr lang="en-US" sz="1050" dirty="0">
                <a:solidFill>
                  <a:srgbClr val="0D356E"/>
                </a:solidFill>
                <a:latin typeface="+mn-lt"/>
                <a:cs typeface="Arial"/>
              </a:rPr>
              <a:t>.</a:t>
            </a:r>
            <a:endParaRPr lang="en-US" sz="1050" dirty="0">
              <a:latin typeface="+mn-lt"/>
              <a:cs typeface="Arial"/>
            </a:endParaRPr>
          </a:p>
        </p:txBody>
      </p:sp>
      <p:grpSp>
        <p:nvGrpSpPr>
          <p:cNvPr id="21" name="Group 20"/>
          <p:cNvGrpSpPr/>
          <p:nvPr userDrawn="1"/>
        </p:nvGrpSpPr>
        <p:grpSpPr>
          <a:xfrm>
            <a:off x="4484252" y="2897813"/>
            <a:ext cx="3118452" cy="641536"/>
            <a:chOff x="4484252" y="2897813"/>
            <a:chExt cx="3118452" cy="641536"/>
          </a:xfrm>
        </p:grpSpPr>
        <p:sp>
          <p:nvSpPr>
            <p:cNvPr id="23" name="object 8"/>
            <p:cNvSpPr/>
            <p:nvPr userDrawn="1"/>
          </p:nvSpPr>
          <p:spPr>
            <a:xfrm>
              <a:off x="6962624" y="2898541"/>
              <a:ext cx="640080" cy="640080"/>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chemeClr val="accent5"/>
            </a:solidFill>
          </p:spPr>
          <p:txBody>
            <a:bodyPr wrap="square" lIns="0" tIns="0" rIns="0" bIns="0" rtlCol="0">
              <a:noAutofit/>
            </a:bodyPr>
            <a:lstStyle/>
            <a:p>
              <a:endParaRPr sz="1800">
                <a:latin typeface="+mn-lt"/>
              </a:endParaRPr>
            </a:p>
          </p:txBody>
        </p:sp>
        <p:sp>
          <p:nvSpPr>
            <p:cNvPr id="24" name="object 10"/>
            <p:cNvSpPr/>
            <p:nvPr userDrawn="1"/>
          </p:nvSpPr>
          <p:spPr>
            <a:xfrm>
              <a:off x="5312263" y="2899917"/>
              <a:ext cx="637328" cy="637328"/>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chemeClr val="accent6"/>
            </a:solidFill>
          </p:spPr>
          <p:txBody>
            <a:bodyPr wrap="square" lIns="0" tIns="0" rIns="0" bIns="0" rtlCol="0">
              <a:noAutofit/>
            </a:bodyPr>
            <a:lstStyle/>
            <a:p>
              <a:endParaRPr sz="1800">
                <a:latin typeface="+mn-lt"/>
              </a:endParaRPr>
            </a:p>
          </p:txBody>
        </p:sp>
        <p:sp>
          <p:nvSpPr>
            <p:cNvPr id="30" name="object 11"/>
            <p:cNvSpPr/>
            <p:nvPr userDrawn="1"/>
          </p:nvSpPr>
          <p:spPr>
            <a:xfrm>
              <a:off x="6136067" y="2898541"/>
              <a:ext cx="640080" cy="640080"/>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chemeClr val="accent1"/>
            </a:solidFill>
          </p:spPr>
          <p:txBody>
            <a:bodyPr wrap="square" lIns="0" tIns="0" rIns="0" bIns="0" rtlCol="0">
              <a:noAutofit/>
            </a:bodyPr>
            <a:lstStyle/>
            <a:p>
              <a:endParaRPr sz="1800">
                <a:latin typeface="+mn-lt"/>
              </a:endParaRPr>
            </a:p>
          </p:txBody>
        </p:sp>
        <p:sp>
          <p:nvSpPr>
            <p:cNvPr id="32" name="object 9"/>
            <p:cNvSpPr/>
            <p:nvPr userDrawn="1"/>
          </p:nvSpPr>
          <p:spPr>
            <a:xfrm>
              <a:off x="4484252" y="2897813"/>
              <a:ext cx="641535" cy="641536"/>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solidFill>
          </p:spPr>
          <p:txBody>
            <a:bodyPr wrap="square" lIns="0" tIns="0" rIns="0" bIns="0" rtlCol="0">
              <a:noAutofit/>
            </a:bodyPr>
            <a:lstStyle/>
            <a:p>
              <a:endParaRPr sz="1800">
                <a:latin typeface="+mn-lt"/>
              </a:endParaRPr>
            </a:p>
          </p:txBody>
        </p:sp>
      </p:grpSp>
      <p:sp>
        <p:nvSpPr>
          <p:cNvPr id="17" name="Picture Placeholder 9"/>
          <p:cNvSpPr>
            <a:spLocks noGrp="1"/>
          </p:cNvSpPr>
          <p:nvPr>
            <p:ph type="pic" sz="quarter" idx="12" hasCustomPrompt="1"/>
          </p:nvPr>
        </p:nvSpPr>
        <p:spPr>
          <a:xfrm>
            <a:off x="8165115" y="4076699"/>
            <a:ext cx="647700" cy="673101"/>
          </a:xfrm>
          <a:prstGeom prst="rect">
            <a:avLst/>
          </a:prstGeom>
        </p:spPr>
        <p:txBody>
          <a:bodyPr>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here to add Client / Partner Logo</a:t>
            </a:r>
            <a:endParaRPr lang="en-IN" dirty="0"/>
          </a:p>
        </p:txBody>
      </p:sp>
    </p:spTree>
    <p:extLst>
      <p:ext uri="{BB962C8B-B14F-4D97-AF65-F5344CB8AC3E}">
        <p14:creationId xmlns:p14="http://schemas.microsoft.com/office/powerpoint/2010/main" val="3293750380"/>
      </p:ext>
    </p:extLst>
  </p:cSld>
  <p:clrMapOvr>
    <a:masterClrMapping/>
  </p:clrMapOvr>
  <p:extLst>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ection Breaker_with people or other images">
    <p:bg>
      <p:bgPr>
        <a:solidFill>
          <a:srgbClr val="ECECEC"/>
        </a:solidFill>
        <a:effectLst/>
      </p:bgPr>
    </p:bg>
    <p:spTree>
      <p:nvGrpSpPr>
        <p:cNvPr id="1" name=""/>
        <p:cNvGrpSpPr/>
        <p:nvPr/>
      </p:nvGrpSpPr>
      <p:grpSpPr>
        <a:xfrm>
          <a:off x="0" y="0"/>
          <a:ext cx="0" cy="0"/>
          <a:chOff x="0" y="0"/>
          <a:chExt cx="0" cy="0"/>
        </a:xfrm>
      </p:grpSpPr>
      <p:sp>
        <p:nvSpPr>
          <p:cNvPr id="34" name="object 4"/>
          <p:cNvSpPr/>
          <p:nvPr/>
        </p:nvSpPr>
        <p:spPr>
          <a:xfrm>
            <a:off x="-114300" y="-25400"/>
            <a:ext cx="4671298" cy="4076763"/>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endParaRPr sz="1800">
              <a:latin typeface="+mn-lt"/>
            </a:endParaRPr>
          </a:p>
        </p:txBody>
      </p:sp>
      <p:sp>
        <p:nvSpPr>
          <p:cNvPr id="31" name="Picture Placeholder 9"/>
          <p:cNvSpPr>
            <a:spLocks noGrp="1"/>
          </p:cNvSpPr>
          <p:nvPr>
            <p:ph type="pic" sz="quarter" idx="14" hasCustomPrompt="1"/>
          </p:nvPr>
        </p:nvSpPr>
        <p:spPr>
          <a:xfrm>
            <a:off x="4648903" y="2668230"/>
            <a:ext cx="723558" cy="723558"/>
          </a:xfrm>
          <a:prstGeom prst="ellipse">
            <a:avLst/>
          </a:prstGeom>
        </p:spPr>
        <p:txBody>
          <a:bodyPr tIns="0" bIns="0" anchor="b">
            <a:noAutofit/>
          </a:bodyPr>
          <a:lstStyle>
            <a:lvl1pPr marL="0" indent="0" algn="ctr">
              <a:buNone/>
              <a:defRPr sz="650" baseline="0">
                <a:solidFill>
                  <a:schemeClr val="accent2"/>
                </a:solidFill>
                <a:latin typeface="+mn-lt"/>
              </a:defRPr>
            </a:lvl1pPr>
          </a:lstStyle>
          <a:p>
            <a:r>
              <a:rPr lang="en-US" dirty="0"/>
              <a:t>Insert people photograph</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67457" y="3844395"/>
            <a:ext cx="1314000" cy="1103406"/>
          </a:xfrm>
          <a:prstGeom prst="rect">
            <a:avLst/>
          </a:prstGeom>
        </p:spPr>
      </p:pic>
      <p:sp>
        <p:nvSpPr>
          <p:cNvPr id="24" name="Text Placeholder 2"/>
          <p:cNvSpPr>
            <a:spLocks noGrp="1"/>
          </p:cNvSpPr>
          <p:nvPr>
            <p:ph type="body" sz="quarter" idx="10" hasCustomPrompt="1"/>
          </p:nvPr>
        </p:nvSpPr>
        <p:spPr>
          <a:xfrm>
            <a:off x="266700" y="2316262"/>
            <a:ext cx="4314029" cy="381217"/>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dirty="0" err="1">
                <a:solidFill>
                  <a:srgbClr val="0D356E"/>
                </a:solidFill>
                <a:latin typeface="+mn-lt"/>
                <a:cs typeface="Arial"/>
              </a:rPr>
              <a:t>Subheadline</a:t>
            </a:r>
            <a:r>
              <a:rPr lang="en-US" sz="1050" b="1" spc="6" dirty="0">
                <a:solidFill>
                  <a:srgbClr val="0D356E"/>
                </a:solidFill>
                <a:latin typeface="+mn-lt"/>
                <a:cs typeface="Arial"/>
              </a:rPr>
              <a:t> </a:t>
            </a:r>
            <a:r>
              <a:rPr lang="en-US" sz="1050" b="1" dirty="0">
                <a:solidFill>
                  <a:srgbClr val="0D356E"/>
                </a:solidFill>
                <a:latin typeface="+mn-lt"/>
                <a:cs typeface="Arial"/>
              </a:rPr>
              <a:t>or</a:t>
            </a:r>
            <a:r>
              <a:rPr lang="en-US" sz="1050" b="1" spc="6" dirty="0">
                <a:solidFill>
                  <a:srgbClr val="0D356E"/>
                </a:solidFill>
                <a:latin typeface="+mn-lt"/>
                <a:cs typeface="Arial"/>
              </a:rPr>
              <a:t> </a:t>
            </a:r>
            <a:r>
              <a:rPr lang="en-US" sz="1050" b="1" dirty="0">
                <a:solidFill>
                  <a:srgbClr val="0D356E"/>
                </a:solidFill>
                <a:latin typeface="+mn-lt"/>
                <a:cs typeface="Arial"/>
              </a:rPr>
              <a:t>supportive</a:t>
            </a:r>
            <a:r>
              <a:rPr lang="en-US" sz="1050" b="1" spc="6" dirty="0">
                <a:solidFill>
                  <a:srgbClr val="0D356E"/>
                </a:solidFill>
                <a:latin typeface="+mn-lt"/>
                <a:cs typeface="Arial"/>
              </a:rPr>
              <a:t> </a:t>
            </a:r>
            <a:r>
              <a:rPr lang="en-US" sz="1050" b="1" dirty="0">
                <a:solidFill>
                  <a:srgbClr val="0D356E"/>
                </a:solidFill>
                <a:latin typeface="+mn-lt"/>
                <a:cs typeface="Arial"/>
              </a:rPr>
              <a:t>text</a:t>
            </a:r>
          </a:p>
        </p:txBody>
      </p:sp>
      <p:sp>
        <p:nvSpPr>
          <p:cNvPr id="28" name="Text Placeholder 2"/>
          <p:cNvSpPr>
            <a:spLocks noGrp="1"/>
          </p:cNvSpPr>
          <p:nvPr>
            <p:ph type="body" sz="quarter" idx="11" hasCustomPrompt="1"/>
          </p:nvPr>
        </p:nvSpPr>
        <p:spPr>
          <a:xfrm>
            <a:off x="386266" y="2774490"/>
            <a:ext cx="4051300" cy="508000"/>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dirty="0">
                <a:solidFill>
                  <a:srgbClr val="0D356E"/>
                </a:solidFill>
                <a:latin typeface="+mn-lt"/>
                <a:cs typeface="Arial"/>
              </a:rPr>
              <a:t>Lorem</a:t>
            </a:r>
            <a:r>
              <a:rPr lang="en-US" sz="1050" spc="6" dirty="0">
                <a:solidFill>
                  <a:srgbClr val="0D356E"/>
                </a:solidFill>
                <a:latin typeface="+mn-lt"/>
                <a:cs typeface="Arial"/>
              </a:rPr>
              <a:t> ipsum </a:t>
            </a:r>
            <a:r>
              <a:rPr lang="en-US" sz="1050" dirty="0">
                <a:solidFill>
                  <a:srgbClr val="0D356E"/>
                </a:solidFill>
                <a:latin typeface="+mn-lt"/>
                <a:cs typeface="Arial"/>
              </a:rPr>
              <a:t>do</a:t>
            </a:r>
            <a:r>
              <a:rPr lang="en-US" sz="1050" spc="6" dirty="0">
                <a:solidFill>
                  <a:srgbClr val="0D356E"/>
                </a:solidFill>
                <a:latin typeface="+mn-lt"/>
                <a:cs typeface="Arial"/>
              </a:rPr>
              <a:t>lor </a:t>
            </a:r>
            <a:r>
              <a:rPr lang="en-US" sz="1050" dirty="0">
                <a:solidFill>
                  <a:srgbClr val="0D356E"/>
                </a:solidFill>
                <a:latin typeface="+mn-lt"/>
                <a:cs typeface="Arial"/>
              </a:rPr>
              <a:t>sit</a:t>
            </a:r>
            <a:r>
              <a:rPr lang="en-US" sz="1050" spc="6" dirty="0">
                <a:solidFill>
                  <a:srgbClr val="0D356E"/>
                </a:solidFill>
                <a:latin typeface="+mn-lt"/>
                <a:cs typeface="Arial"/>
              </a:rPr>
              <a:t> </a:t>
            </a:r>
            <a:r>
              <a:rPr lang="en-US" sz="1050" dirty="0" err="1">
                <a:solidFill>
                  <a:srgbClr val="0D356E"/>
                </a:solidFill>
                <a:latin typeface="+mn-lt"/>
                <a:cs typeface="Arial"/>
              </a:rPr>
              <a:t>amet</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consectetur</a:t>
            </a:r>
            <a:r>
              <a:rPr lang="en-US" sz="1050" spc="6" dirty="0">
                <a:solidFill>
                  <a:srgbClr val="0D356E"/>
                </a:solidFill>
                <a:latin typeface="+mn-lt"/>
                <a:cs typeface="Arial"/>
              </a:rPr>
              <a:t> </a:t>
            </a:r>
            <a:r>
              <a:rPr lang="en-US" sz="1050" dirty="0" err="1">
                <a:solidFill>
                  <a:srgbClr val="0D356E"/>
                </a:solidFill>
                <a:latin typeface="+mn-lt"/>
                <a:cs typeface="Arial"/>
              </a:rPr>
              <a:t>ad</a:t>
            </a:r>
            <a:r>
              <a:rPr lang="en-US" sz="1050" spc="6" dirty="0" err="1">
                <a:solidFill>
                  <a:srgbClr val="0D356E"/>
                </a:solidFill>
                <a:latin typeface="+mn-lt"/>
                <a:cs typeface="Arial"/>
              </a:rPr>
              <a:t>ipiscing</a:t>
            </a:r>
            <a:r>
              <a:rPr lang="en-US" sz="1050" spc="6" dirty="0">
                <a:solidFill>
                  <a:srgbClr val="0D356E"/>
                </a:solidFill>
                <a:latin typeface="+mn-lt"/>
                <a:cs typeface="Arial"/>
              </a:rPr>
              <a:t> </a:t>
            </a:r>
            <a:r>
              <a:rPr lang="en-US" sz="1050" dirty="0" err="1">
                <a:solidFill>
                  <a:srgbClr val="0D356E"/>
                </a:solidFill>
                <a:latin typeface="+mn-lt"/>
                <a:cs typeface="Arial"/>
              </a:rPr>
              <a:t>e</a:t>
            </a:r>
            <a:r>
              <a:rPr lang="en-US" sz="1050" spc="6" dirty="0" err="1">
                <a:solidFill>
                  <a:srgbClr val="0D356E"/>
                </a:solidFill>
                <a:latin typeface="+mn-lt"/>
                <a:cs typeface="Arial"/>
              </a:rPr>
              <a:t>lit</a:t>
            </a:r>
            <a:r>
              <a:rPr lang="en-US" sz="1050" spc="6" dirty="0">
                <a:solidFill>
                  <a:srgbClr val="0D356E"/>
                </a:solidFill>
                <a:latin typeface="+mn-lt"/>
                <a:cs typeface="Arial"/>
              </a:rPr>
              <a:t>. </a:t>
            </a:r>
            <a:br>
              <a:rPr lang="en-US" sz="1050" spc="6" dirty="0">
                <a:solidFill>
                  <a:srgbClr val="0D356E"/>
                </a:solidFill>
                <a:latin typeface="+mn-lt"/>
                <a:cs typeface="Arial"/>
              </a:rPr>
            </a:br>
            <a:r>
              <a:rPr lang="en-US" sz="1050" spc="6" dirty="0" err="1">
                <a:solidFill>
                  <a:srgbClr val="0D356E"/>
                </a:solidFill>
                <a:latin typeface="+mn-lt"/>
                <a:cs typeface="Arial"/>
              </a:rPr>
              <a:t>Morbi</a:t>
            </a:r>
            <a:r>
              <a:rPr lang="en-US" sz="1050" spc="6" dirty="0">
                <a:solidFill>
                  <a:srgbClr val="0D356E"/>
                </a:solidFill>
                <a:latin typeface="+mn-lt"/>
                <a:cs typeface="Arial"/>
              </a:rPr>
              <a:t> </a:t>
            </a:r>
            <a:r>
              <a:rPr lang="en-US" sz="1050" dirty="0">
                <a:solidFill>
                  <a:srgbClr val="0D356E"/>
                </a:solidFill>
                <a:latin typeface="+mn-lt"/>
                <a:cs typeface="Arial"/>
              </a:rPr>
              <a:t>at</a:t>
            </a:r>
            <a:r>
              <a:rPr lang="en-US" sz="1050" spc="6" dirty="0">
                <a:solidFill>
                  <a:srgbClr val="0D356E"/>
                </a:solidFill>
                <a:latin typeface="+mn-lt"/>
                <a:cs typeface="Arial"/>
              </a:rPr>
              <a:t> </a:t>
            </a:r>
            <a:r>
              <a:rPr lang="en-US" sz="1050" dirty="0">
                <a:solidFill>
                  <a:srgbClr val="0D356E"/>
                </a:solidFill>
                <a:latin typeface="+mn-lt"/>
                <a:cs typeface="Arial"/>
              </a:rPr>
              <a:t>mi</a:t>
            </a:r>
            <a:r>
              <a:rPr lang="en-US" sz="1050" spc="6" dirty="0">
                <a:solidFill>
                  <a:srgbClr val="0D356E"/>
                </a:solidFill>
                <a:latin typeface="+mn-lt"/>
                <a:cs typeface="Arial"/>
              </a:rPr>
              <a:t> </a:t>
            </a:r>
            <a:r>
              <a:rPr lang="en-US" sz="1050" dirty="0" err="1">
                <a:solidFill>
                  <a:srgbClr val="0D356E"/>
                </a:solidFill>
                <a:latin typeface="+mn-lt"/>
                <a:cs typeface="Arial"/>
              </a:rPr>
              <a:t>suscip</a:t>
            </a:r>
            <a:r>
              <a:rPr lang="en-US" sz="1050" spc="6" dirty="0" err="1">
                <a:solidFill>
                  <a:srgbClr val="0D356E"/>
                </a:solidFill>
                <a:latin typeface="+mn-lt"/>
                <a:cs typeface="Arial"/>
              </a:rPr>
              <a:t>it</a:t>
            </a:r>
            <a:r>
              <a:rPr lang="en-US" sz="1050" spc="6" dirty="0">
                <a:solidFill>
                  <a:srgbClr val="0D356E"/>
                </a:solidFill>
                <a:latin typeface="+mn-lt"/>
                <a:cs typeface="Arial"/>
              </a:rPr>
              <a:t>, </a:t>
            </a:r>
            <a:r>
              <a:rPr lang="en-US" sz="1050" dirty="0" err="1">
                <a:solidFill>
                  <a:srgbClr val="0D356E"/>
                </a:solidFill>
                <a:latin typeface="+mn-lt"/>
                <a:cs typeface="Arial"/>
              </a:rPr>
              <a:t>dap</a:t>
            </a:r>
            <a:r>
              <a:rPr lang="en-US" sz="1050" spc="6" dirty="0" err="1">
                <a:solidFill>
                  <a:srgbClr val="0D356E"/>
                </a:solidFill>
                <a:latin typeface="+mn-lt"/>
                <a:cs typeface="Arial"/>
              </a:rPr>
              <a:t>ibus</a:t>
            </a:r>
            <a:r>
              <a:rPr lang="en-US" sz="1050" spc="6" dirty="0">
                <a:solidFill>
                  <a:srgbClr val="0D356E"/>
                </a:solidFill>
                <a:latin typeface="+mn-lt"/>
                <a:cs typeface="Arial"/>
              </a:rPr>
              <a:t> </a:t>
            </a:r>
            <a:r>
              <a:rPr lang="en-US" sz="1050" dirty="0" err="1">
                <a:solidFill>
                  <a:srgbClr val="0D356E"/>
                </a:solidFill>
                <a:latin typeface="+mn-lt"/>
                <a:cs typeface="Arial"/>
              </a:rPr>
              <a:t>nu</a:t>
            </a:r>
            <a:r>
              <a:rPr lang="en-US" sz="1050" spc="6" dirty="0" err="1">
                <a:solidFill>
                  <a:srgbClr val="0D356E"/>
                </a:solidFill>
                <a:latin typeface="+mn-lt"/>
                <a:cs typeface="Arial"/>
              </a:rPr>
              <a:t>lla</a:t>
            </a:r>
            <a:r>
              <a:rPr lang="en-US" sz="1050" spc="6" dirty="0">
                <a:solidFill>
                  <a:srgbClr val="0D356E"/>
                </a:solidFill>
                <a:latin typeface="+mn-lt"/>
                <a:cs typeface="Arial"/>
              </a:rPr>
              <a:t> </a:t>
            </a:r>
            <a:r>
              <a:rPr lang="en-US" sz="1050" dirty="0" err="1">
                <a:solidFill>
                  <a:srgbClr val="0D356E"/>
                </a:solidFill>
                <a:latin typeface="+mn-lt"/>
                <a:cs typeface="Arial"/>
              </a:rPr>
              <a:t>eu</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mo</a:t>
            </a:r>
            <a:r>
              <a:rPr lang="en-US" sz="1050" spc="6" dirty="0" err="1">
                <a:solidFill>
                  <a:srgbClr val="0D356E"/>
                </a:solidFill>
                <a:latin typeface="+mn-lt"/>
                <a:cs typeface="Arial"/>
              </a:rPr>
              <a:t>lestie</a:t>
            </a:r>
            <a:r>
              <a:rPr lang="en-US" sz="1050" spc="6" dirty="0">
                <a:solidFill>
                  <a:srgbClr val="0D356E"/>
                </a:solidFill>
                <a:latin typeface="+mn-lt"/>
                <a:cs typeface="Arial"/>
              </a:rPr>
              <a:t> </a:t>
            </a:r>
            <a:r>
              <a:rPr lang="en-US" sz="1050" dirty="0" err="1">
                <a:solidFill>
                  <a:srgbClr val="0D356E"/>
                </a:solidFill>
                <a:latin typeface="+mn-lt"/>
                <a:cs typeface="Arial"/>
              </a:rPr>
              <a:t>quam</a:t>
            </a:r>
            <a:r>
              <a:rPr lang="en-US" sz="1050" dirty="0">
                <a:solidFill>
                  <a:srgbClr val="0D356E"/>
                </a:solidFill>
                <a:latin typeface="+mn-lt"/>
                <a:cs typeface="Arial"/>
              </a:rPr>
              <a:t>.</a:t>
            </a:r>
            <a:endParaRPr lang="en-US" sz="1050" dirty="0">
              <a:latin typeface="+mn-lt"/>
              <a:cs typeface="Arial"/>
            </a:endParaRPr>
          </a:p>
        </p:txBody>
      </p:sp>
      <p:sp>
        <p:nvSpPr>
          <p:cNvPr id="27" name="Picture Placeholder 9"/>
          <p:cNvSpPr>
            <a:spLocks noGrp="1"/>
          </p:cNvSpPr>
          <p:nvPr>
            <p:ph type="pic" sz="quarter" idx="15" hasCustomPrompt="1"/>
          </p:nvPr>
        </p:nvSpPr>
        <p:spPr>
          <a:xfrm>
            <a:off x="7062729" y="2668230"/>
            <a:ext cx="723558" cy="723558"/>
          </a:xfrm>
          <a:prstGeom prst="ellipse">
            <a:avLst/>
          </a:prstGeom>
        </p:spPr>
        <p:txBody>
          <a:bodyPr tIns="0" bIns="0" anchor="b">
            <a:noAutofit/>
          </a:bodyPr>
          <a:lstStyle>
            <a:lvl1pPr marL="0" indent="0" algn="ctr">
              <a:buNone/>
              <a:defRPr sz="650" baseline="0">
                <a:solidFill>
                  <a:schemeClr val="accent2"/>
                </a:solidFill>
                <a:latin typeface="+mn-lt"/>
              </a:defRPr>
            </a:lvl1pPr>
          </a:lstStyle>
          <a:p>
            <a:r>
              <a:rPr lang="en-US" dirty="0"/>
              <a:t>Insert people photograph</a:t>
            </a:r>
          </a:p>
        </p:txBody>
      </p:sp>
      <p:sp>
        <p:nvSpPr>
          <p:cNvPr id="29" name="Picture Placeholder 9"/>
          <p:cNvSpPr>
            <a:spLocks noGrp="1"/>
          </p:cNvSpPr>
          <p:nvPr>
            <p:ph type="pic" sz="quarter" idx="16" hasCustomPrompt="1"/>
          </p:nvPr>
        </p:nvSpPr>
        <p:spPr>
          <a:xfrm>
            <a:off x="6258121" y="2668230"/>
            <a:ext cx="723558" cy="723558"/>
          </a:xfrm>
          <a:prstGeom prst="ellipse">
            <a:avLst/>
          </a:prstGeom>
        </p:spPr>
        <p:txBody>
          <a:bodyPr tIns="0" bIns="0" anchor="b">
            <a:noAutofit/>
          </a:bodyPr>
          <a:lstStyle>
            <a:lvl1pPr marL="0" indent="0" algn="ctr">
              <a:buNone/>
              <a:defRPr sz="650" baseline="0">
                <a:solidFill>
                  <a:schemeClr val="accent2"/>
                </a:solidFill>
                <a:latin typeface="+mn-lt"/>
              </a:defRPr>
            </a:lvl1pPr>
          </a:lstStyle>
          <a:p>
            <a:r>
              <a:rPr lang="en-US" dirty="0"/>
              <a:t>Insert people photograph</a:t>
            </a:r>
          </a:p>
        </p:txBody>
      </p:sp>
      <p:sp>
        <p:nvSpPr>
          <p:cNvPr id="30" name="Picture Placeholder 9"/>
          <p:cNvSpPr>
            <a:spLocks noGrp="1"/>
          </p:cNvSpPr>
          <p:nvPr>
            <p:ph type="pic" sz="quarter" idx="17" hasCustomPrompt="1"/>
          </p:nvPr>
        </p:nvSpPr>
        <p:spPr>
          <a:xfrm>
            <a:off x="5453512" y="2668230"/>
            <a:ext cx="723558" cy="723558"/>
          </a:xfrm>
          <a:prstGeom prst="ellipse">
            <a:avLst/>
          </a:prstGeom>
        </p:spPr>
        <p:txBody>
          <a:bodyPr tIns="0" bIns="0" anchor="b">
            <a:noAutofit/>
          </a:bodyPr>
          <a:lstStyle>
            <a:lvl1pPr marL="0" indent="0" algn="ctr">
              <a:buNone/>
              <a:defRPr sz="650" baseline="0">
                <a:solidFill>
                  <a:schemeClr val="accent2"/>
                </a:solidFill>
                <a:latin typeface="+mn-lt"/>
              </a:defRPr>
            </a:lvl1pPr>
          </a:lstStyle>
          <a:p>
            <a:r>
              <a:rPr lang="en-US" dirty="0"/>
              <a:t>Insert people photograph</a:t>
            </a:r>
          </a:p>
        </p:txBody>
      </p:sp>
      <p:sp>
        <p:nvSpPr>
          <p:cNvPr id="17" name="Title 1">
            <a:extLst>
              <a:ext uri="{FF2B5EF4-FFF2-40B4-BE49-F238E27FC236}">
                <a16:creationId xmlns:a16="http://schemas.microsoft.com/office/drawing/2014/main" id="{53BCAE27-A192-45DC-A959-116DB2B14D44}"/>
              </a:ext>
            </a:extLst>
          </p:cNvPr>
          <p:cNvSpPr>
            <a:spLocks noGrp="1"/>
          </p:cNvSpPr>
          <p:nvPr>
            <p:ph type="ctrTitle" hasCustomPrompt="1"/>
          </p:nvPr>
        </p:nvSpPr>
        <p:spPr>
          <a:xfrm>
            <a:off x="713836" y="914400"/>
            <a:ext cx="6946900" cy="1219200"/>
          </a:xfrm>
          <a:prstGeom prst="rect">
            <a:avLst/>
          </a:prstGeom>
        </p:spPr>
        <p:txBody>
          <a:bodyPr vert="horz" wrap="square" lIns="0" tIns="0" rIns="0" bIns="0" rtlCol="0">
            <a:noAutofit/>
          </a:bodyPr>
          <a:lstStyle>
            <a:lvl1pPr>
              <a:defRPr lang="en-US" sz="3600" spc="-55" dirty="0">
                <a:solidFill>
                  <a:srgbClr val="0D356E"/>
                </a:solidFill>
                <a:latin typeface="Arial" panose="020B0604020202020204" pitchFamily="34" charset="0"/>
                <a:cs typeface="Arial" panose="020B0604020202020204" pitchFamily="34" charset="0"/>
              </a:defRPr>
            </a:lvl1pPr>
          </a:lstStyle>
          <a:p>
            <a:pPr marL="15394"/>
            <a:r>
              <a:rPr lang="en-US" sz="3600" b="1" u="sng" spc="-55" dirty="0">
                <a:solidFill>
                  <a:srgbClr val="0D356E"/>
                </a:solidFill>
                <a:latin typeface="+mn-lt"/>
                <a:cs typeface="Arial"/>
              </a:rPr>
              <a:t>Headline placeholder</a:t>
            </a:r>
            <a:br>
              <a:rPr lang="en-US" sz="3600" b="1" u="sng" spc="-55" dirty="0">
                <a:solidFill>
                  <a:srgbClr val="0D356E"/>
                </a:solidFill>
                <a:latin typeface="+mn-lt"/>
                <a:cs typeface="Arial"/>
              </a:rPr>
            </a:br>
            <a:r>
              <a:rPr lang="en-US" sz="3600" b="1" u="sng" spc="-36" dirty="0">
                <a:solidFill>
                  <a:srgbClr val="0D356E"/>
                </a:solidFill>
                <a:latin typeface="+mn-lt"/>
                <a:cs typeface="Arial"/>
              </a:rPr>
              <a:t>i</a:t>
            </a:r>
            <a:r>
              <a:rPr lang="en-US" sz="3600" b="1" u="sng" spc="-67" dirty="0">
                <a:solidFill>
                  <a:srgbClr val="0D356E"/>
                </a:solidFill>
                <a:latin typeface="+mn-lt"/>
                <a:cs typeface="Arial"/>
              </a:rPr>
              <a:t>n</a:t>
            </a:r>
            <a:r>
              <a:rPr lang="en-US" sz="3600" b="1" u="sng" spc="-6" dirty="0">
                <a:solidFill>
                  <a:srgbClr val="0D356E"/>
                </a:solidFill>
                <a:latin typeface="+mn-lt"/>
                <a:cs typeface="Arial"/>
              </a:rPr>
              <a:t> t</a:t>
            </a:r>
            <a:r>
              <a:rPr lang="en-US" sz="3600" b="1" u="sng" spc="-85" dirty="0">
                <a:solidFill>
                  <a:srgbClr val="0D356E"/>
                </a:solidFill>
                <a:latin typeface="+mn-lt"/>
                <a:cs typeface="Arial"/>
              </a:rPr>
              <a:t>w</a:t>
            </a:r>
            <a:r>
              <a:rPr lang="en-US" sz="3600" b="1" u="sng" spc="-67" dirty="0">
                <a:solidFill>
                  <a:srgbClr val="0D356E"/>
                </a:solidFill>
                <a:latin typeface="+mn-lt"/>
                <a:cs typeface="Arial"/>
              </a:rPr>
              <a:t>o</a:t>
            </a:r>
            <a:r>
              <a:rPr lang="en-US" sz="3600" b="1" u="sng" spc="-6" dirty="0">
                <a:solidFill>
                  <a:srgbClr val="0D356E"/>
                </a:solidFill>
                <a:latin typeface="+mn-lt"/>
                <a:cs typeface="Arial"/>
              </a:rPr>
              <a:t> </a:t>
            </a:r>
            <a:r>
              <a:rPr lang="en-US" sz="3600" b="1" u="sng" spc="-36" dirty="0">
                <a:solidFill>
                  <a:srgbClr val="0D356E"/>
                </a:solidFill>
                <a:latin typeface="+mn-lt"/>
                <a:cs typeface="Arial"/>
              </a:rPr>
              <a:t>li</a:t>
            </a:r>
            <a:r>
              <a:rPr lang="en-US" sz="3600" b="1" u="sng" spc="-73" dirty="0">
                <a:solidFill>
                  <a:srgbClr val="0D356E"/>
                </a:solidFill>
                <a:latin typeface="+mn-lt"/>
                <a:cs typeface="Arial"/>
              </a:rPr>
              <a:t>n</a:t>
            </a:r>
            <a:r>
              <a:rPr lang="en-US" sz="3600" b="1" u="sng" spc="-61" dirty="0">
                <a:solidFill>
                  <a:srgbClr val="0D356E"/>
                </a:solidFill>
                <a:latin typeface="+mn-lt"/>
                <a:cs typeface="Arial"/>
              </a:rPr>
              <a:t>es</a:t>
            </a:r>
            <a:endParaRPr lang="en-US" sz="3600" u="sng" dirty="0">
              <a:latin typeface="+mn-lt"/>
              <a:cs typeface="Arial"/>
            </a:endParaRPr>
          </a:p>
        </p:txBody>
      </p:sp>
    </p:spTree>
    <p:extLst>
      <p:ext uri="{BB962C8B-B14F-4D97-AF65-F5344CB8AC3E}">
        <p14:creationId xmlns:p14="http://schemas.microsoft.com/office/powerpoint/2010/main" val="2356553129"/>
      </p:ext>
    </p:extLst>
  </p:cSld>
  <p:clrMapOvr>
    <a:masterClrMapping/>
  </p:clrMapOvr>
  <p:extLst>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63070" y="258807"/>
            <a:ext cx="52451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 name="Text Placeholder 2"/>
          <p:cNvSpPr>
            <a:spLocks noGrp="1"/>
          </p:cNvSpPr>
          <p:nvPr>
            <p:ph type="body" sz="quarter" idx="10" hasCustomPrompt="1"/>
          </p:nvPr>
        </p:nvSpPr>
        <p:spPr>
          <a:xfrm>
            <a:off x="275771" y="1191639"/>
            <a:ext cx="8601530" cy="2540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6" name="Text Placeholder 2"/>
          <p:cNvSpPr>
            <a:spLocks noGrp="1"/>
          </p:cNvSpPr>
          <p:nvPr>
            <p:ph type="body" sz="quarter" idx="12" hasCustomPrompt="1"/>
          </p:nvPr>
        </p:nvSpPr>
        <p:spPr>
          <a:xfrm>
            <a:off x="275770" y="63500"/>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1" name="Rectangle 30"/>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32"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0"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TextBox 40"/>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5" name="Group 24"/>
          <p:cNvGrpSpPr/>
          <p:nvPr userDrawn="1"/>
        </p:nvGrpSpPr>
        <p:grpSpPr>
          <a:xfrm>
            <a:off x="71948" y="4978614"/>
            <a:ext cx="503788" cy="94721"/>
            <a:chOff x="6014087" y="4646472"/>
            <a:chExt cx="503788" cy="94721"/>
          </a:xfrm>
        </p:grpSpPr>
        <p:sp>
          <p:nvSpPr>
            <p:cNvPr id="26" name="Oval 25"/>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27" name="Oval 26"/>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27"/>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28"/>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29"/>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24197532"/>
      </p:ext>
    </p:extLst>
  </p:cSld>
  <p:clrMapOvr>
    <a:masterClrMapping/>
  </p:clrMapOvr>
  <p:extLst>
    <p:ext uri="{DCECCB84-F9BA-43D5-87BE-67443E8EF086}">
      <p15:sldGuideLst xmlns:p15="http://schemas.microsoft.com/office/powerpoint/2012/main">
        <p15:guide id="2" pos="168" userDrawn="1">
          <p15:clr>
            <a:srgbClr val="FBAE40"/>
          </p15:clr>
        </p15:guide>
        <p15:guide id="3" pos="559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 slide ">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263070" y="97275"/>
            <a:ext cx="52451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6"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5"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TextBox 45"/>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71948" y="4978614"/>
            <a:ext cx="503788" cy="94721"/>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34"/>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35"/>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36"/>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96338804"/>
      </p:ext>
    </p:extLst>
  </p:cSld>
  <p:clrMapOvr>
    <a:masterClrMapping/>
  </p:clrMapOvr>
  <p:extLst>
    <p:ext uri="{DCECCB84-F9BA-43D5-87BE-67443E8EF086}">
      <p15:sldGuideLst xmlns:p15="http://schemas.microsoft.com/office/powerpoint/2012/main">
        <p15:guide id="1" orient="horz" pos="161" userDrawn="1">
          <p15:clr>
            <a:srgbClr val="FBAE40"/>
          </p15:clr>
        </p15:guide>
        <p15:guide id="2" pos="164" userDrawn="1">
          <p15:clr>
            <a:srgbClr val="FBAE40"/>
          </p15:clr>
        </p15:guide>
        <p15:guide id="3" orient="horz" pos="3078" userDrawn="1">
          <p15:clr>
            <a:srgbClr val="FBAE40"/>
          </p15:clr>
        </p15:guide>
        <p15:guide id="4" pos="559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ckground image Slide">
    <p:spTree>
      <p:nvGrpSpPr>
        <p:cNvPr id="1" name=""/>
        <p:cNvGrpSpPr/>
        <p:nvPr/>
      </p:nvGrpSpPr>
      <p:grpSpPr>
        <a:xfrm>
          <a:off x="0" y="0"/>
          <a:ext cx="0" cy="0"/>
          <a:chOff x="0" y="0"/>
          <a:chExt cx="0" cy="0"/>
        </a:xfrm>
      </p:grpSpPr>
      <p:sp>
        <p:nvSpPr>
          <p:cNvPr id="17" name="Picture Placeholder 9"/>
          <p:cNvSpPr>
            <a:spLocks noGrp="1"/>
          </p:cNvSpPr>
          <p:nvPr>
            <p:ph type="pic" sz="quarter" idx="16" hasCustomPrompt="1"/>
          </p:nvPr>
        </p:nvSpPr>
        <p:spPr>
          <a:xfrm>
            <a:off x="-1" y="0"/>
            <a:ext cx="9146399" cy="4902200"/>
          </a:xfrm>
          <a:prstGeom prst="rect">
            <a:avLst/>
          </a:prstGeom>
        </p:spPr>
        <p:txBody>
          <a:bodyPr>
            <a:noAutofit/>
          </a:bodyPr>
          <a:lstStyle>
            <a:lvl1pPr marL="0" indent="0" algn="ctr">
              <a:buFontTx/>
              <a:buNone/>
              <a:defRPr sz="16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background image</a:t>
            </a:r>
          </a:p>
        </p:txBody>
      </p:sp>
      <p:sp>
        <p:nvSpPr>
          <p:cNvPr id="16" name="Text Placeholder 2"/>
          <p:cNvSpPr>
            <a:spLocks noGrp="1"/>
          </p:cNvSpPr>
          <p:nvPr userDrawn="1">
            <p:ph type="body" sz="quarter" idx="12" hasCustomPrompt="1"/>
          </p:nvPr>
        </p:nvSpPr>
        <p:spPr>
          <a:xfrm>
            <a:off x="275770" y="63500"/>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24" name="Rectangle 23"/>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5"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3"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TextBox 33"/>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5"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3" name="Group 22"/>
          <p:cNvGrpSpPr/>
          <p:nvPr userDrawn="1"/>
        </p:nvGrpSpPr>
        <p:grpSpPr>
          <a:xfrm>
            <a:off x="71948" y="4978614"/>
            <a:ext cx="503788" cy="94721"/>
            <a:chOff x="6014087" y="4646472"/>
            <a:chExt cx="503788" cy="94721"/>
          </a:xfrm>
        </p:grpSpPr>
        <p:sp>
          <p:nvSpPr>
            <p:cNvPr id="27" name="Oval 26"/>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28" name="Oval 27"/>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28"/>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29"/>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30"/>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7" name="Title 1"/>
          <p:cNvSpPr>
            <a:spLocks noGrp="1"/>
          </p:cNvSpPr>
          <p:nvPr userDrawn="1">
            <p:ph type="ctrTitle" hasCustomPrompt="1"/>
          </p:nvPr>
        </p:nvSpPr>
        <p:spPr>
          <a:xfrm>
            <a:off x="268514" y="1765300"/>
            <a:ext cx="4374573" cy="1193706"/>
          </a:xfrm>
          <a:prstGeom prst="rect">
            <a:avLst/>
          </a:prstGeom>
          <a:noFill/>
        </p:spPr>
        <p:txBody>
          <a:bodyPr wrap="square" lIns="0" rtlCol="0" anchor="t" anchorCtr="0">
            <a:noAutofit/>
          </a:bodyPr>
          <a:lstStyle>
            <a:lvl1pPr marL="0" algn="l">
              <a:lnSpc>
                <a:spcPct val="98000"/>
              </a:lnSpc>
              <a:tabLst>
                <a:tab pos="457200" algn="l"/>
              </a:tabLst>
              <a:defRPr lang="en-US" sz="34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Tree>
    <p:extLst>
      <p:ext uri="{BB962C8B-B14F-4D97-AF65-F5344CB8AC3E}">
        <p14:creationId xmlns:p14="http://schemas.microsoft.com/office/powerpoint/2010/main" val="2370844782"/>
      </p:ext>
    </p:extLst>
  </p:cSld>
  <p:clrMapOvr>
    <a:masterClrMapping/>
  </p:clrMapOvr>
  <p:extLst>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 content with background image ">
    <p:spTree>
      <p:nvGrpSpPr>
        <p:cNvPr id="1" name=""/>
        <p:cNvGrpSpPr/>
        <p:nvPr/>
      </p:nvGrpSpPr>
      <p:grpSpPr>
        <a:xfrm>
          <a:off x="0" y="0"/>
          <a:ext cx="0" cy="0"/>
          <a:chOff x="0" y="0"/>
          <a:chExt cx="0" cy="0"/>
        </a:xfrm>
      </p:grpSpPr>
      <p:sp>
        <p:nvSpPr>
          <p:cNvPr id="14" name="Picture Placeholder 9"/>
          <p:cNvSpPr>
            <a:spLocks noGrp="1"/>
          </p:cNvSpPr>
          <p:nvPr>
            <p:ph type="pic" sz="quarter" idx="16" hasCustomPrompt="1"/>
          </p:nvPr>
        </p:nvSpPr>
        <p:spPr>
          <a:xfrm>
            <a:off x="-1" y="0"/>
            <a:ext cx="9146399" cy="4902200"/>
          </a:xfrm>
          <a:prstGeom prst="rect">
            <a:avLst/>
          </a:prstGeom>
        </p:spPr>
        <p:txBody>
          <a:bodyPr>
            <a:noAutofit/>
          </a:bodyPr>
          <a:lstStyle>
            <a:lvl1pPr marL="0" indent="0" algn="ctr">
              <a:buFontTx/>
              <a:buNone/>
              <a:defRPr sz="16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background image</a:t>
            </a:r>
          </a:p>
        </p:txBody>
      </p:sp>
      <p:sp>
        <p:nvSpPr>
          <p:cNvPr id="16" name="Text Placeholder 2"/>
          <p:cNvSpPr>
            <a:spLocks noGrp="1"/>
          </p:cNvSpPr>
          <p:nvPr userDrawn="1">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5" name="Text Placeholder 2"/>
          <p:cNvSpPr>
            <a:spLocks noGrp="1"/>
          </p:cNvSpPr>
          <p:nvPr userDrawn="1">
            <p:ph type="body" sz="quarter" idx="11" hasCustomPrompt="1"/>
          </p:nvPr>
        </p:nvSpPr>
        <p:spPr>
          <a:xfrm>
            <a:off x="277584" y="1278082"/>
            <a:ext cx="2651760" cy="99752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10pt. </a:t>
            </a:r>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7" name="Text Placeholder 2"/>
          <p:cNvSpPr>
            <a:spLocks noGrp="1"/>
          </p:cNvSpPr>
          <p:nvPr>
            <p:ph type="body" sz="quarter" idx="13" hasCustomPrompt="1"/>
          </p:nvPr>
        </p:nvSpPr>
        <p:spPr>
          <a:xfrm>
            <a:off x="3225857" y="1278082"/>
            <a:ext cx="2651760" cy="99752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8" name="Text Placeholder 2"/>
          <p:cNvSpPr>
            <a:spLocks noGrp="1"/>
          </p:cNvSpPr>
          <p:nvPr>
            <p:ph type="body" sz="quarter" idx="14" hasCustomPrompt="1"/>
          </p:nvPr>
        </p:nvSpPr>
        <p:spPr>
          <a:xfrm>
            <a:off x="6174130" y="1278082"/>
            <a:ext cx="2651760" cy="997527"/>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7" name="Title 1"/>
          <p:cNvSpPr>
            <a:spLocks noGrp="1"/>
          </p:cNvSpPr>
          <p:nvPr userDrawn="1">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9" name="Rectangle 28"/>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30"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8"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TextBox 38"/>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0"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6" name="Group 25"/>
          <p:cNvGrpSpPr/>
          <p:nvPr userDrawn="1"/>
        </p:nvGrpSpPr>
        <p:grpSpPr>
          <a:xfrm>
            <a:off x="71948" y="4978614"/>
            <a:ext cx="503788" cy="94721"/>
            <a:chOff x="6014087" y="4646472"/>
            <a:chExt cx="503788" cy="94721"/>
          </a:xfrm>
        </p:grpSpPr>
        <p:sp>
          <p:nvSpPr>
            <p:cNvPr id="27" name="Oval 26"/>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28" name="Oval 27"/>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Oval 31"/>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32"/>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33"/>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9424473"/>
      </p:ext>
    </p:extLst>
  </p:cSld>
  <p:clrMapOvr>
    <a:masterClrMapping/>
  </p:clrMapOvr>
  <p:extLst>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Square image">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a:off x="3492565" y="0"/>
            <a:ext cx="5653834" cy="4406900"/>
          </a:xfrm>
          <a:prstGeom prst="rect">
            <a:avLst/>
          </a:prstGeom>
        </p:spPr>
        <p:txBody>
          <a:bodyPr>
            <a:noAutofit/>
          </a:bodyPr>
          <a:lstStyle>
            <a:lvl1pPr marL="0" indent="0" algn="ctr">
              <a:buNone/>
              <a:defRPr sz="1600" baseline="0">
                <a:solidFill>
                  <a:schemeClr val="accent2"/>
                </a:solidFill>
                <a:latin typeface="Arial" panose="020B0604020202020204" pitchFamily="34" charset="0"/>
                <a:cs typeface="Arial" panose="020B0604020202020204" pitchFamily="34" charset="0"/>
              </a:defRPr>
            </a:lvl1pPr>
          </a:lstStyle>
          <a:p>
            <a:r>
              <a:rPr lang="en-US" dirty="0"/>
              <a:t>Click icon to add image</a:t>
            </a:r>
          </a:p>
        </p:txBody>
      </p:sp>
      <p:sp>
        <p:nvSpPr>
          <p:cNvPr id="3" name="Text Placeholder 2"/>
          <p:cNvSpPr>
            <a:spLocks noGrp="1"/>
          </p:cNvSpPr>
          <p:nvPr userDrawn="1">
            <p:ph type="body" sz="quarter" idx="10" hasCustomPrompt="1"/>
          </p:nvPr>
        </p:nvSpPr>
        <p:spPr>
          <a:xfrm>
            <a:off x="277584" y="1295399"/>
            <a:ext cx="2260600" cy="2540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userDrawn="1">
            <p:ph type="body" sz="quarter" idx="11" hasCustomPrompt="1"/>
          </p:nvPr>
        </p:nvSpPr>
        <p:spPr>
          <a:xfrm>
            <a:off x="277584" y="1674584"/>
            <a:ext cx="2260600" cy="3085101"/>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30pt.Tempus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a:p>
            <a:pPr lvl="0"/>
            <a:endParaRPr lang="en-US" dirty="0"/>
          </a:p>
        </p:txBody>
      </p:sp>
      <p:sp>
        <p:nvSpPr>
          <p:cNvPr id="16" name="Text Placeholder 2"/>
          <p:cNvSpPr>
            <a:spLocks noGrp="1"/>
          </p:cNvSpPr>
          <p:nvPr userDrawn="1">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47" name="Title 1"/>
          <p:cNvSpPr>
            <a:spLocks noGrp="1"/>
          </p:cNvSpPr>
          <p:nvPr userDrawn="1">
            <p:ph type="ctrTitle" hasCustomPrompt="1"/>
          </p:nvPr>
        </p:nvSpPr>
        <p:spPr>
          <a:xfrm>
            <a:off x="277583" y="254000"/>
            <a:ext cx="4198723"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8" name="Rectangle 37"/>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39"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8"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TextBox 48"/>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50"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31" name="Group 30"/>
          <p:cNvGrpSpPr/>
          <p:nvPr userDrawn="1"/>
        </p:nvGrpSpPr>
        <p:grpSpPr>
          <a:xfrm>
            <a:off x="71948" y="4978614"/>
            <a:ext cx="503788" cy="94721"/>
            <a:chOff x="6014087" y="4646472"/>
            <a:chExt cx="503788" cy="94721"/>
          </a:xfrm>
        </p:grpSpPr>
        <p:sp>
          <p:nvSpPr>
            <p:cNvPr id="32" name="Oval 31"/>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3" name="Oval 3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33"/>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34"/>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35"/>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78266619"/>
      </p:ext>
    </p:extLst>
  </p:cSld>
  <p:clrMapOvr>
    <a:masterClrMapping/>
  </p:clrMapOvr>
  <p:extLst>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ircular image">
    <p:spTree>
      <p:nvGrpSpPr>
        <p:cNvPr id="1" name=""/>
        <p:cNvGrpSpPr/>
        <p:nvPr/>
      </p:nvGrpSpPr>
      <p:grpSpPr>
        <a:xfrm>
          <a:off x="0" y="0"/>
          <a:ext cx="0" cy="0"/>
          <a:chOff x="0" y="0"/>
          <a:chExt cx="0" cy="0"/>
        </a:xfrm>
      </p:grpSpPr>
      <p:sp>
        <p:nvSpPr>
          <p:cNvPr id="27" name="Oval 26"/>
          <p:cNvSpPr/>
          <p:nvPr userDrawn="1"/>
        </p:nvSpPr>
        <p:spPr>
          <a:xfrm>
            <a:off x="3886688" y="2623199"/>
            <a:ext cx="2231136" cy="223113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 name="Text Placeholder 2"/>
          <p:cNvSpPr>
            <a:spLocks noGrp="1"/>
          </p:cNvSpPr>
          <p:nvPr userDrawn="1">
            <p:ph type="body" sz="quarter" idx="10" hasCustomPrompt="1"/>
          </p:nvPr>
        </p:nvSpPr>
        <p:spPr>
          <a:xfrm>
            <a:off x="275770" y="1295399"/>
            <a:ext cx="2260600" cy="2540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Heading</a:t>
            </a:r>
          </a:p>
        </p:txBody>
      </p:sp>
      <p:sp>
        <p:nvSpPr>
          <p:cNvPr id="15" name="Text Placeholder 2"/>
          <p:cNvSpPr>
            <a:spLocks noGrp="1"/>
          </p:cNvSpPr>
          <p:nvPr userDrawn="1">
            <p:ph type="body" sz="quarter" idx="11" hasCustomPrompt="1"/>
          </p:nvPr>
        </p:nvSpPr>
        <p:spPr>
          <a:xfrm>
            <a:off x="275770" y="1674584"/>
            <a:ext cx="2260600" cy="3085101"/>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30pt.Tempus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a:p>
            <a:pPr lvl="0"/>
            <a:endParaRPr lang="en-US" dirty="0"/>
          </a:p>
        </p:txBody>
      </p:sp>
      <p:sp>
        <p:nvSpPr>
          <p:cNvPr id="16" name="Text Placeholder 2"/>
          <p:cNvSpPr>
            <a:spLocks noGrp="1"/>
          </p:cNvSpPr>
          <p:nvPr userDrawn="1">
            <p:ph type="body" sz="quarter" idx="12" hasCustomPrompt="1"/>
          </p:nvPr>
        </p:nvSpPr>
        <p:spPr>
          <a:xfrm>
            <a:off x="275770"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14" name="Picture Placeholder 9"/>
          <p:cNvSpPr>
            <a:spLocks noGrp="1"/>
          </p:cNvSpPr>
          <p:nvPr>
            <p:ph type="pic" sz="quarter" idx="14" hasCustomPrompt="1"/>
          </p:nvPr>
        </p:nvSpPr>
        <p:spPr>
          <a:xfrm>
            <a:off x="4928633" y="584200"/>
            <a:ext cx="4064000" cy="4064000"/>
          </a:xfrm>
          <a:prstGeom prst="ellipse">
            <a:avLst/>
          </a:prstGeom>
        </p:spPr>
        <p:txBody>
          <a:bodyPr>
            <a:noAutofit/>
          </a:bodyPr>
          <a:lstStyle>
            <a:lvl1pPr marL="0" indent="0" algn="ctr">
              <a:buNone/>
              <a:defRPr sz="1600" baseline="0">
                <a:solidFill>
                  <a:schemeClr val="accent2"/>
                </a:solidFill>
                <a:latin typeface="Arial" panose="020B0604020202020204" pitchFamily="34" charset="0"/>
                <a:cs typeface="Arial" panose="020B0604020202020204" pitchFamily="34" charset="0"/>
              </a:defRPr>
            </a:lvl1pPr>
          </a:lstStyle>
          <a:p>
            <a:r>
              <a:rPr lang="en-US" dirty="0"/>
              <a:t>Click icon to add image</a:t>
            </a:r>
          </a:p>
        </p:txBody>
      </p:sp>
      <p:sp>
        <p:nvSpPr>
          <p:cNvPr id="19" name="Title 1"/>
          <p:cNvSpPr>
            <a:spLocks noGrp="1"/>
          </p:cNvSpPr>
          <p:nvPr>
            <p:ph type="ctrTitle" hasCustomPrompt="1"/>
          </p:nvPr>
        </p:nvSpPr>
        <p:spPr>
          <a:xfrm>
            <a:off x="277584" y="254000"/>
            <a:ext cx="5151666"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9" name="Rectangle 28"/>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30"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8"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TextBox 38"/>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0"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6" name="Group 25"/>
          <p:cNvGrpSpPr/>
          <p:nvPr userDrawn="1"/>
        </p:nvGrpSpPr>
        <p:grpSpPr>
          <a:xfrm>
            <a:off x="71948" y="4978614"/>
            <a:ext cx="503788" cy="94721"/>
            <a:chOff x="6014087" y="4646472"/>
            <a:chExt cx="503788" cy="94721"/>
          </a:xfrm>
        </p:grpSpPr>
        <p:sp>
          <p:nvSpPr>
            <p:cNvPr id="28" name="Oval 2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2" name="Oval 31"/>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32"/>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33"/>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34"/>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01013097"/>
      </p:ext>
    </p:extLst>
  </p:cSld>
  <p:clrMapOvr>
    <a:masterClrMapping/>
  </p:clrMapOvr>
  <p:extLst>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Multiple images">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userDrawn="1">
            <p:ph type="body" sz="quarter" idx="11" hasCustomPrompt="1"/>
          </p:nvPr>
        </p:nvSpPr>
        <p:spPr>
          <a:xfrm>
            <a:off x="277584" y="3896489"/>
            <a:ext cx="2061471"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16" name="Text Placeholder 2"/>
          <p:cNvSpPr>
            <a:spLocks noGrp="1"/>
          </p:cNvSpPr>
          <p:nvPr userDrawn="1">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26" name="Text Placeholder 2"/>
          <p:cNvSpPr>
            <a:spLocks noGrp="1"/>
          </p:cNvSpPr>
          <p:nvPr>
            <p:ph type="body" sz="quarter" idx="13" hasCustomPrompt="1"/>
          </p:nvPr>
        </p:nvSpPr>
        <p:spPr>
          <a:xfrm>
            <a:off x="277584" y="4211108"/>
            <a:ext cx="2061471"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3" name="Text Placeholder 2"/>
          <p:cNvSpPr>
            <a:spLocks noGrp="1"/>
          </p:cNvSpPr>
          <p:nvPr>
            <p:ph type="body" sz="quarter" idx="14" hasCustomPrompt="1"/>
          </p:nvPr>
        </p:nvSpPr>
        <p:spPr>
          <a:xfrm>
            <a:off x="2442487" y="3896489"/>
            <a:ext cx="2051148"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34" name="Text Placeholder 2"/>
          <p:cNvSpPr>
            <a:spLocks noGrp="1"/>
          </p:cNvSpPr>
          <p:nvPr>
            <p:ph type="body" sz="quarter" idx="15" hasCustomPrompt="1"/>
          </p:nvPr>
        </p:nvSpPr>
        <p:spPr>
          <a:xfrm>
            <a:off x="2442487" y="4211108"/>
            <a:ext cx="2051148"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5" name="Text Placeholder 2"/>
          <p:cNvSpPr>
            <a:spLocks noGrp="1"/>
          </p:cNvSpPr>
          <p:nvPr>
            <p:ph type="body" sz="quarter" idx="16" hasCustomPrompt="1"/>
          </p:nvPr>
        </p:nvSpPr>
        <p:spPr>
          <a:xfrm>
            <a:off x="4637095" y="3896489"/>
            <a:ext cx="2061471"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36" name="Text Placeholder 2"/>
          <p:cNvSpPr>
            <a:spLocks noGrp="1"/>
          </p:cNvSpPr>
          <p:nvPr>
            <p:ph type="body" sz="quarter" idx="17" hasCustomPrompt="1"/>
          </p:nvPr>
        </p:nvSpPr>
        <p:spPr>
          <a:xfrm>
            <a:off x="4637095" y="4211108"/>
            <a:ext cx="2061471"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37" name="Text Placeholder 2"/>
          <p:cNvSpPr>
            <a:spLocks noGrp="1"/>
          </p:cNvSpPr>
          <p:nvPr>
            <p:ph type="body" sz="quarter" idx="18" hasCustomPrompt="1"/>
          </p:nvPr>
        </p:nvSpPr>
        <p:spPr>
          <a:xfrm>
            <a:off x="6842025" y="3896489"/>
            <a:ext cx="2061471" cy="184150"/>
          </a:xfrm>
        </p:spPr>
        <p:txBody>
          <a:bodyPr anchor="ctr" anchorCtr="0"/>
          <a:lstStyle>
            <a:lvl1pPr marL="0" indent="0" algn="l" defTabSz="1828800" rtl="0" eaLnBrk="1" latinLnBrk="0" hangingPunct="1">
              <a:lnSpc>
                <a:spcPct val="100000"/>
              </a:lnSpc>
              <a:spcBef>
                <a:spcPts val="6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Image title</a:t>
            </a:r>
          </a:p>
        </p:txBody>
      </p:sp>
      <p:sp>
        <p:nvSpPr>
          <p:cNvPr id="38" name="Text Placeholder 2"/>
          <p:cNvSpPr>
            <a:spLocks noGrp="1"/>
          </p:cNvSpPr>
          <p:nvPr>
            <p:ph type="body" sz="quarter" idx="19" hasCustomPrompt="1"/>
          </p:nvPr>
        </p:nvSpPr>
        <p:spPr>
          <a:xfrm>
            <a:off x="6842025" y="4211108"/>
            <a:ext cx="2061471" cy="671315"/>
          </a:xfrm>
        </p:spPr>
        <p:txBody>
          <a:bodyPr tIns="0" b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a:t>
            </a:r>
          </a:p>
        </p:txBody>
      </p:sp>
      <p:sp>
        <p:nvSpPr>
          <p:cNvPr id="25" name="Picture Placeholder 9"/>
          <p:cNvSpPr>
            <a:spLocks noGrp="1"/>
          </p:cNvSpPr>
          <p:nvPr>
            <p:ph type="pic" sz="quarter" idx="24" hasCustomPrompt="1"/>
          </p:nvPr>
        </p:nvSpPr>
        <p:spPr>
          <a:xfrm>
            <a:off x="277584"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7" name="Picture Placeholder 9"/>
          <p:cNvSpPr>
            <a:spLocks noGrp="1"/>
          </p:cNvSpPr>
          <p:nvPr>
            <p:ph type="pic" sz="quarter" idx="25" hasCustomPrompt="1"/>
          </p:nvPr>
        </p:nvSpPr>
        <p:spPr>
          <a:xfrm>
            <a:off x="2442487"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8" name="Picture Placeholder 9"/>
          <p:cNvSpPr>
            <a:spLocks noGrp="1"/>
          </p:cNvSpPr>
          <p:nvPr>
            <p:ph type="pic" sz="quarter" idx="26" hasCustomPrompt="1"/>
          </p:nvPr>
        </p:nvSpPr>
        <p:spPr>
          <a:xfrm>
            <a:off x="4647418"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29" name="Picture Placeholder 9"/>
          <p:cNvSpPr>
            <a:spLocks noGrp="1"/>
          </p:cNvSpPr>
          <p:nvPr>
            <p:ph type="pic" sz="quarter" idx="27" hasCustomPrompt="1"/>
          </p:nvPr>
        </p:nvSpPr>
        <p:spPr>
          <a:xfrm>
            <a:off x="6852349" y="1701800"/>
            <a:ext cx="2057400" cy="2057400"/>
          </a:xfrm>
          <a:prstGeom prst="rect">
            <a:avLst/>
          </a:prstGeom>
        </p:spPr>
        <p:txBody>
          <a:bodyPr>
            <a:noAutofit/>
          </a:bodyPr>
          <a:lstStyle>
            <a:lvl1pPr marL="0" indent="0" algn="ctr">
              <a:buFontTx/>
              <a:buNone/>
              <a:defRPr sz="12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color image</a:t>
            </a:r>
          </a:p>
        </p:txBody>
      </p:sp>
      <p:sp>
        <p:nvSpPr>
          <p:cNvPr id="43" name="Rectangle 42"/>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53"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TextBox 53"/>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55"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cxnSp>
        <p:nvCxnSpPr>
          <p:cNvPr id="42"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userDrawn="1"/>
        </p:nvGrpSpPr>
        <p:grpSpPr>
          <a:xfrm>
            <a:off x="71948" y="4978614"/>
            <a:ext cx="503788" cy="94721"/>
            <a:chOff x="6014087" y="4646472"/>
            <a:chExt cx="503788" cy="94721"/>
          </a:xfrm>
        </p:grpSpPr>
        <p:sp>
          <p:nvSpPr>
            <p:cNvPr id="48" name="Oval 4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49" name="Oval 4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4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5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5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02329290"/>
      </p:ext>
    </p:extLst>
  </p:cSld>
  <p:clrMapOvr>
    <a:masterClrMapping/>
  </p:clrMapOvr>
  <p:extLst>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Bullet points and image">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4" name="Text Placeholder 38"/>
          <p:cNvSpPr>
            <a:spLocks noGrp="1"/>
          </p:cNvSpPr>
          <p:nvPr>
            <p:ph type="body" sz="quarter" idx="15" hasCustomPrompt="1"/>
          </p:nvPr>
        </p:nvSpPr>
        <p:spPr>
          <a:xfrm>
            <a:off x="203199" y="2806142"/>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1</a:t>
            </a:r>
          </a:p>
        </p:txBody>
      </p:sp>
      <p:sp>
        <p:nvSpPr>
          <p:cNvPr id="27" name="Text Placeholder 2"/>
          <p:cNvSpPr>
            <a:spLocks noGrp="1"/>
          </p:cNvSpPr>
          <p:nvPr>
            <p:ph type="body" sz="quarter" idx="11" hasCustomPrompt="1"/>
          </p:nvPr>
        </p:nvSpPr>
        <p:spPr>
          <a:xfrm>
            <a:off x="579281" y="2903314"/>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28" name="Text Placeholder 38"/>
          <p:cNvSpPr>
            <a:spLocks noGrp="1"/>
          </p:cNvSpPr>
          <p:nvPr>
            <p:ph type="body" sz="quarter" idx="16" hasCustomPrompt="1"/>
          </p:nvPr>
        </p:nvSpPr>
        <p:spPr>
          <a:xfrm>
            <a:off x="2794448" y="2806142"/>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3</a:t>
            </a:r>
          </a:p>
        </p:txBody>
      </p:sp>
      <p:sp>
        <p:nvSpPr>
          <p:cNvPr id="29" name="Text Placeholder 2"/>
          <p:cNvSpPr>
            <a:spLocks noGrp="1"/>
          </p:cNvSpPr>
          <p:nvPr>
            <p:ph type="body" sz="quarter" idx="17" hasCustomPrompt="1"/>
          </p:nvPr>
        </p:nvSpPr>
        <p:spPr>
          <a:xfrm>
            <a:off x="3170530" y="2687409"/>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30" name="Text Placeholder 2"/>
          <p:cNvSpPr>
            <a:spLocks noGrp="1"/>
          </p:cNvSpPr>
          <p:nvPr>
            <p:ph type="body" sz="quarter" idx="18" hasCustomPrompt="1"/>
          </p:nvPr>
        </p:nvSpPr>
        <p:spPr>
          <a:xfrm>
            <a:off x="3170530" y="2903314"/>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31" name="Text Placeholder 38"/>
          <p:cNvSpPr>
            <a:spLocks noGrp="1"/>
          </p:cNvSpPr>
          <p:nvPr>
            <p:ph type="body" sz="quarter" idx="19" hasCustomPrompt="1"/>
          </p:nvPr>
        </p:nvSpPr>
        <p:spPr>
          <a:xfrm>
            <a:off x="203199" y="3890030"/>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2</a:t>
            </a:r>
          </a:p>
        </p:txBody>
      </p:sp>
      <p:sp>
        <p:nvSpPr>
          <p:cNvPr id="32" name="Text Placeholder 2"/>
          <p:cNvSpPr>
            <a:spLocks noGrp="1"/>
          </p:cNvSpPr>
          <p:nvPr>
            <p:ph type="body" sz="quarter" idx="20" hasCustomPrompt="1"/>
          </p:nvPr>
        </p:nvSpPr>
        <p:spPr>
          <a:xfrm>
            <a:off x="579281" y="3771297"/>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43" name="Text Placeholder 2"/>
          <p:cNvSpPr>
            <a:spLocks noGrp="1"/>
          </p:cNvSpPr>
          <p:nvPr>
            <p:ph type="body" sz="quarter" idx="21" hasCustomPrompt="1"/>
          </p:nvPr>
        </p:nvSpPr>
        <p:spPr>
          <a:xfrm>
            <a:off x="579281" y="3987202"/>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44" name="Text Placeholder 38"/>
          <p:cNvSpPr>
            <a:spLocks noGrp="1"/>
          </p:cNvSpPr>
          <p:nvPr>
            <p:ph type="body" sz="quarter" idx="22" hasCustomPrompt="1"/>
          </p:nvPr>
        </p:nvSpPr>
        <p:spPr>
          <a:xfrm>
            <a:off x="2794448" y="3890030"/>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4</a:t>
            </a:r>
          </a:p>
        </p:txBody>
      </p:sp>
      <p:sp>
        <p:nvSpPr>
          <p:cNvPr id="45" name="Text Placeholder 2"/>
          <p:cNvSpPr>
            <a:spLocks noGrp="1"/>
          </p:cNvSpPr>
          <p:nvPr>
            <p:ph type="body" sz="quarter" idx="23" hasCustomPrompt="1"/>
          </p:nvPr>
        </p:nvSpPr>
        <p:spPr>
          <a:xfrm>
            <a:off x="3170530" y="3771297"/>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46" name="Text Placeholder 2"/>
          <p:cNvSpPr>
            <a:spLocks noGrp="1"/>
          </p:cNvSpPr>
          <p:nvPr>
            <p:ph type="body" sz="quarter" idx="24" hasCustomPrompt="1"/>
          </p:nvPr>
        </p:nvSpPr>
        <p:spPr>
          <a:xfrm>
            <a:off x="3170530" y="3987202"/>
            <a:ext cx="2089075" cy="390893"/>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Duis rutrum vestibulum ornare. Integer cursus eu elit mollis suscipit</a:t>
            </a:r>
          </a:p>
        </p:txBody>
      </p:sp>
      <p:sp>
        <p:nvSpPr>
          <p:cNvPr id="48" name="Text Placeholder 2"/>
          <p:cNvSpPr>
            <a:spLocks noGrp="1"/>
          </p:cNvSpPr>
          <p:nvPr>
            <p:ph type="body" sz="quarter" idx="10" hasCustomPrompt="1"/>
          </p:nvPr>
        </p:nvSpPr>
        <p:spPr>
          <a:xfrm>
            <a:off x="277584" y="1295399"/>
            <a:ext cx="5056406" cy="6858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a:t>
            </a:r>
          </a:p>
        </p:txBody>
      </p:sp>
      <p:sp>
        <p:nvSpPr>
          <p:cNvPr id="49" name="Text Placeholder 2"/>
          <p:cNvSpPr>
            <a:spLocks noGrp="1"/>
          </p:cNvSpPr>
          <p:nvPr>
            <p:ph type="body" sz="quarter" idx="25" hasCustomPrompt="1"/>
          </p:nvPr>
        </p:nvSpPr>
        <p:spPr>
          <a:xfrm>
            <a:off x="579281" y="2687409"/>
            <a:ext cx="2089075"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Bullet point</a:t>
            </a:r>
          </a:p>
        </p:txBody>
      </p:sp>
      <p:sp>
        <p:nvSpPr>
          <p:cNvPr id="33" name="Picture Placeholder 9"/>
          <p:cNvSpPr>
            <a:spLocks noGrp="1"/>
          </p:cNvSpPr>
          <p:nvPr>
            <p:ph type="pic" sz="quarter" idx="27" hasCustomPrompt="1"/>
          </p:nvPr>
        </p:nvSpPr>
        <p:spPr>
          <a:xfrm>
            <a:off x="5562599" y="254000"/>
            <a:ext cx="3583799" cy="4572000"/>
          </a:xfrm>
          <a:prstGeom prst="rect">
            <a:avLst/>
          </a:prstGeom>
        </p:spPr>
        <p:txBody>
          <a:bodyPr>
            <a:noAutofit/>
          </a:bodyPr>
          <a:lstStyle>
            <a:lvl1pPr marL="0" indent="0" algn="ctr">
              <a:buFontTx/>
              <a:buNone/>
              <a:defRPr sz="1400" baseline="0">
                <a:solidFill>
                  <a:schemeClr val="accent2"/>
                </a:solidFill>
                <a:latin typeface="Arial" panose="020B0604020202020204" pitchFamily="34" charset="0"/>
                <a:cs typeface="Arial" panose="020B0604020202020204" pitchFamily="34" charset="0"/>
              </a:defRPr>
            </a:lvl1pPr>
          </a:lstStyle>
          <a:p>
            <a:pPr marL="0" lvl="0" indent="0" algn="ctr">
              <a:buFontTx/>
              <a:buNone/>
            </a:pPr>
            <a:r>
              <a:rPr lang="en-US" dirty="0"/>
              <a:t>Click icon to add image</a:t>
            </a:r>
          </a:p>
        </p:txBody>
      </p:sp>
      <p:sp>
        <p:nvSpPr>
          <p:cNvPr id="34"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50" name="Rectangle 49"/>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51"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59"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TextBox 59"/>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61"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41" name="Group 40"/>
          <p:cNvGrpSpPr/>
          <p:nvPr userDrawn="1"/>
        </p:nvGrpSpPr>
        <p:grpSpPr>
          <a:xfrm>
            <a:off x="71948" y="4978614"/>
            <a:ext cx="503788" cy="94721"/>
            <a:chOff x="6014087" y="4646472"/>
            <a:chExt cx="503788" cy="94721"/>
          </a:xfrm>
        </p:grpSpPr>
        <p:sp>
          <p:nvSpPr>
            <p:cNvPr id="42" name="Oval 41"/>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53" name="Oval 5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53"/>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Oval 54"/>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55"/>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47661203"/>
      </p:ext>
    </p:extLst>
  </p:cSld>
  <p:clrMapOvr>
    <a:masterClrMapping/>
  </p:clrMapOvr>
  <p:extLst>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Presenter's Pictur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Insert Title Here				 </a:t>
            </a:r>
            <a:br>
              <a:rPr lang="en-US" dirty="0"/>
            </a:br>
            <a:r>
              <a:rPr lang="en-US" dirty="0"/>
              <a:t>in two lines						</a:t>
            </a:r>
          </a:p>
        </p:txBody>
      </p:sp>
      <p:cxnSp>
        <p:nvCxnSpPr>
          <p:cNvPr id="9" name="Straight Connector 8"/>
          <p:cNvCxnSpPr>
            <a:cxnSpLocks/>
          </p:cNvCxnSpPr>
          <p:nvPr/>
        </p:nvCxnSpPr>
        <p:spPr>
          <a:xfrm>
            <a:off x="3769835" y="1896228"/>
            <a:ext cx="0" cy="1349618"/>
          </a:xfrm>
          <a:prstGeom prst="line">
            <a:avLst/>
          </a:prstGeom>
          <a:ln w="19050">
            <a:solidFill>
              <a:schemeClr val="bg2">
                <a:lumMod val="50000"/>
              </a:schemeClr>
            </a:solidFill>
            <a:miter lim="400000"/>
          </a:ln>
        </p:spPr>
      </p:cxnSp>
      <p:sp>
        <p:nvSpPr>
          <p:cNvPr id="28" name="Subtitle 2"/>
          <p:cNvSpPr>
            <a:spLocks noGrp="1"/>
          </p:cNvSpPr>
          <p:nvPr>
            <p:ph type="subTitle" idx="1" hasCustomPrompt="1"/>
          </p:nvPr>
        </p:nvSpPr>
        <p:spPr>
          <a:xfrm>
            <a:off x="5229863" y="3515143"/>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29" name="Text Placeholder 16"/>
          <p:cNvSpPr>
            <a:spLocks noGrp="1"/>
          </p:cNvSpPr>
          <p:nvPr>
            <p:ph type="body" sz="quarter" idx="10" hasCustomPrompt="1"/>
          </p:nvPr>
        </p:nvSpPr>
        <p:spPr>
          <a:xfrm>
            <a:off x="5229863" y="3724346"/>
            <a:ext cx="3190875" cy="307903"/>
          </a:xfrm>
          <a:prstGeom prst="rect">
            <a:avLst/>
          </a:prstGeom>
        </p:spPr>
        <p:txBody>
          <a:bodyPr tIns="0" bIns="0" anchor="t" anchorCtr="0">
            <a:noAutofit/>
          </a:bodyPr>
          <a:lstStyle>
            <a:lvl1pPr marL="0" marR="0" indent="0" algn="l" defTabSz="457200" rtl="0" eaLnBrk="1" fontAlgn="auto" latinLnBrk="0" hangingPunct="1">
              <a:lnSpc>
                <a:spcPct val="100000"/>
              </a:lnSpc>
              <a:spcBef>
                <a:spcPct val="20000"/>
              </a:spcBef>
              <a:spcAft>
                <a:spcPts val="0"/>
              </a:spcAft>
              <a:buClrTx/>
              <a:buSzTx/>
              <a:buNone/>
              <a:tabLst/>
              <a:defRPr kumimoji="0" lang="en-US" sz="950" b="0"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a:t>
            </a:r>
          </a:p>
        </p:txBody>
      </p:sp>
      <p:sp>
        <p:nvSpPr>
          <p:cNvPr id="13" name="Picture Placeholder 9"/>
          <p:cNvSpPr>
            <a:spLocks noGrp="1"/>
          </p:cNvSpPr>
          <p:nvPr>
            <p:ph type="pic" sz="quarter" idx="13" hasCustomPrompt="1"/>
          </p:nvPr>
        </p:nvSpPr>
        <p:spPr>
          <a:xfrm>
            <a:off x="4289307" y="3365500"/>
            <a:ext cx="774700" cy="774700"/>
          </a:xfrm>
          <a:prstGeom prst="ellipse">
            <a:avLst/>
          </a:prstGeom>
        </p:spPr>
        <p:txBody>
          <a:bodyPr>
            <a:noAutofit/>
          </a:bodyPr>
          <a:lstStyle>
            <a:lvl1pPr marL="0" indent="0" algn="ctr">
              <a:buNone/>
              <a:defRPr sz="700" baseline="0">
                <a:solidFill>
                  <a:schemeClr val="accent2"/>
                </a:solidFill>
                <a:latin typeface="Arial" panose="020B0604020202020204" pitchFamily="34" charset="0"/>
                <a:cs typeface="Arial" panose="020B0604020202020204" pitchFamily="34" charset="0"/>
              </a:defRPr>
            </a:lvl1pPr>
          </a:lstStyle>
          <a:p>
            <a:r>
              <a:rPr lang="en-US" dirty="0"/>
              <a:t>Click to add Presenter’s image</a:t>
            </a:r>
            <a:endParaRPr lang="en-IN" dirty="0"/>
          </a:p>
        </p:txBody>
      </p:sp>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l="9981" t="11774" r="9918" b="11902"/>
          <a:stretch/>
        </p:blipFill>
        <p:spPr>
          <a:xfrm>
            <a:off x="804468" y="1709011"/>
            <a:ext cx="2189805" cy="1752170"/>
          </a:xfrm>
          <a:prstGeom prst="rect">
            <a:avLst/>
          </a:prstGeom>
        </p:spPr>
      </p:pic>
      <p:cxnSp>
        <p:nvCxnSpPr>
          <p:cNvPr id="39" name="Straight Connector 38"/>
          <p:cNvCxnSpPr/>
          <p:nvPr userDrawn="1"/>
        </p:nvCxnSpPr>
        <p:spPr>
          <a:xfrm>
            <a:off x="260350" y="-187203"/>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260350" y="5128988"/>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7082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3" name="Oval 32"/>
          <p:cNvSpPr/>
          <p:nvPr userDrawn="1"/>
        </p:nvSpPr>
        <p:spPr>
          <a:xfrm>
            <a:off x="-1317287" y="154716"/>
            <a:ext cx="4808884" cy="480888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Title 1"/>
          <p:cNvSpPr>
            <a:spLocks noGrp="1"/>
          </p:cNvSpPr>
          <p:nvPr userDrawn="1">
            <p:ph type="ctrTitle" hasCustomPrompt="1"/>
          </p:nvPr>
        </p:nvSpPr>
        <p:spPr>
          <a:xfrm>
            <a:off x="275769"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Add a quote</a:t>
            </a:r>
            <a:br>
              <a:rPr lang="en-US" dirty="0"/>
            </a:br>
            <a:r>
              <a:rPr lang="en-US" dirty="0"/>
              <a:t>below</a:t>
            </a:r>
          </a:p>
        </p:txBody>
      </p:sp>
      <p:sp>
        <p:nvSpPr>
          <p:cNvPr id="48" name="Text Placeholder 2"/>
          <p:cNvSpPr>
            <a:spLocks noGrp="1"/>
          </p:cNvSpPr>
          <p:nvPr>
            <p:ph type="body" sz="quarter" idx="10" hasCustomPrompt="1"/>
          </p:nvPr>
        </p:nvSpPr>
        <p:spPr>
          <a:xfrm>
            <a:off x="275769" y="2184399"/>
            <a:ext cx="3794374" cy="8763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a:t>
            </a:r>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25" name="Text Placeholder 2"/>
          <p:cNvSpPr>
            <a:spLocks noGrp="1"/>
          </p:cNvSpPr>
          <p:nvPr>
            <p:ph type="body" sz="quarter" idx="11" hasCustomPrompt="1"/>
          </p:nvPr>
        </p:nvSpPr>
        <p:spPr>
          <a:xfrm>
            <a:off x="275769" y="3174999"/>
            <a:ext cx="3794374" cy="20320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a:t>Author name</a:t>
            </a:r>
          </a:p>
        </p:txBody>
      </p:sp>
      <p:sp>
        <p:nvSpPr>
          <p:cNvPr id="26" name="Text Placeholder 2"/>
          <p:cNvSpPr>
            <a:spLocks noGrp="1"/>
          </p:cNvSpPr>
          <p:nvPr>
            <p:ph type="body" sz="quarter" idx="12" hasCustomPrompt="1"/>
          </p:nvPr>
        </p:nvSpPr>
        <p:spPr>
          <a:xfrm>
            <a:off x="4455886" y="2184399"/>
            <a:ext cx="4428402" cy="1850572"/>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1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p:txBody>
      </p:sp>
      <p:sp>
        <p:nvSpPr>
          <p:cNvPr id="23" name="Rectangle 22"/>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4"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5"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TextBox 35"/>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71948" y="4978614"/>
            <a:ext cx="503788" cy="94721"/>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30"/>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Oval 31"/>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33"/>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7247311"/>
      </p:ext>
    </p:extLst>
  </p:cSld>
  <p:clrMapOvr>
    <a:masterClrMapping/>
  </p:clrMapOvr>
  <p:extLst>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Tabl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3" name="Text Placeholder 2"/>
          <p:cNvSpPr>
            <a:spLocks noGrp="1"/>
          </p:cNvSpPr>
          <p:nvPr>
            <p:ph type="body" sz="quarter" idx="10" hasCustomPrompt="1"/>
          </p:nvPr>
        </p:nvSpPr>
        <p:spPr>
          <a:xfrm>
            <a:off x="277584" y="1295399"/>
            <a:ext cx="3556000" cy="475344"/>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4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Small table with optional highlight column</a:t>
            </a:r>
          </a:p>
        </p:txBody>
      </p:sp>
      <p:sp>
        <p:nvSpPr>
          <p:cNvPr id="15" name="Text Placeholder 2"/>
          <p:cNvSpPr>
            <a:spLocks noGrp="1"/>
          </p:cNvSpPr>
          <p:nvPr>
            <p:ph type="body" sz="quarter" idx="11" hasCustomPrompt="1"/>
          </p:nvPr>
        </p:nvSpPr>
        <p:spPr>
          <a:xfrm>
            <a:off x="277584" y="1861147"/>
            <a:ext cx="3556000" cy="2826742"/>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6"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4" name="Table Placeholder 3"/>
          <p:cNvSpPr>
            <a:spLocks noGrp="1"/>
          </p:cNvSpPr>
          <p:nvPr>
            <p:ph type="tbl" sz="quarter" idx="13" hasCustomPrompt="1"/>
          </p:nvPr>
        </p:nvSpPr>
        <p:spPr>
          <a:xfrm>
            <a:off x="4035425" y="1295400"/>
            <a:ext cx="4868070" cy="3392488"/>
          </a:xfrm>
        </p:spPr>
        <p:txBody>
          <a:bodyPr/>
          <a:lstStyle>
            <a:lvl1pPr marL="0" indent="0" algn="ctr">
              <a:buNone/>
              <a:defRPr sz="1400">
                <a:latin typeface="Arial" panose="020B0604020202020204" pitchFamily="34" charset="0"/>
                <a:cs typeface="Arial" panose="020B0604020202020204" pitchFamily="34" charset="0"/>
              </a:defRPr>
            </a:lvl1pPr>
          </a:lstStyle>
          <a:p>
            <a:r>
              <a:rPr lang="en-US" dirty="0"/>
              <a:t>Click to add table</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6"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4"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TextBox 34"/>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6"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71948" y="4978614"/>
            <a:ext cx="503788" cy="94721"/>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30"/>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Oval 31"/>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32"/>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390985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16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Graph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7584" y="254000"/>
            <a:ext cx="52451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p:ph type="body" sz="quarter" idx="11" hasCustomPrompt="1"/>
          </p:nvPr>
        </p:nvSpPr>
        <p:spPr>
          <a:xfrm>
            <a:off x="277584" y="1295400"/>
            <a:ext cx="3556000" cy="3392489"/>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endParaRPr lang="en-US" dirty="0"/>
          </a:p>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a:t>
            </a:r>
            <a:r>
              <a:rPr lang="en-US" dirty="0" err="1"/>
              <a:t>maximus</a:t>
            </a:r>
            <a:r>
              <a:rPr lang="en-US" dirty="0"/>
              <a:t>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endParaRPr lang="en-US" dirty="0"/>
          </a:p>
        </p:txBody>
      </p:sp>
      <p:sp>
        <p:nvSpPr>
          <p:cNvPr id="17" name="Chart Placeholder 2"/>
          <p:cNvSpPr>
            <a:spLocks noGrp="1"/>
          </p:cNvSpPr>
          <p:nvPr>
            <p:ph type="chart" sz="quarter" idx="14" hasCustomPrompt="1"/>
          </p:nvPr>
        </p:nvSpPr>
        <p:spPr>
          <a:xfrm>
            <a:off x="4035425" y="1295400"/>
            <a:ext cx="4868070" cy="3392488"/>
          </a:xfrm>
        </p:spPr>
        <p:txBody>
          <a:bodyPr/>
          <a:lstStyle>
            <a:lvl1pPr marL="1714500" marR="0" indent="0" algn="ctr"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dirty="0"/>
              <a:t>Click to add chart/graph</a:t>
            </a:r>
          </a:p>
        </p:txBody>
      </p:sp>
      <p:sp>
        <p:nvSpPr>
          <p:cNvPr id="13"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26" name="Rectangle 25"/>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7"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5"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TextBox 35"/>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4" name="Group 23"/>
          <p:cNvGrpSpPr/>
          <p:nvPr userDrawn="1"/>
        </p:nvGrpSpPr>
        <p:grpSpPr>
          <a:xfrm>
            <a:off x="71948" y="4978614"/>
            <a:ext cx="503788" cy="94721"/>
            <a:chOff x="6014087" y="4646472"/>
            <a:chExt cx="503788" cy="94721"/>
          </a:xfrm>
        </p:grpSpPr>
        <p:sp>
          <p:nvSpPr>
            <p:cNvPr id="25" name="Oval 24"/>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29" name="Oval 2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2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3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Oval 3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68754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168"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SmartArt">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7584" y="254000"/>
            <a:ext cx="4902200" cy="914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15" name="Text Placeholder 2"/>
          <p:cNvSpPr>
            <a:spLocks noGrp="1"/>
          </p:cNvSpPr>
          <p:nvPr>
            <p:ph type="body" sz="quarter" idx="11" hasCustomPrompt="1"/>
          </p:nvPr>
        </p:nvSpPr>
        <p:spPr>
          <a:xfrm>
            <a:off x="277584" y="1295401"/>
            <a:ext cx="4673600" cy="3061446"/>
          </a:xfrm>
        </p:spPr>
        <p:txBody>
          <a:bodyPr numCol="2" spcCol="274320"/>
          <a:lstStyle>
            <a:lvl1pPr marL="0" indent="0" algn="l" defTabSz="1828800" rtl="0" eaLnBrk="1" latinLnBrk="0" hangingPunct="1">
              <a:lnSpc>
                <a:spcPct val="100000"/>
              </a:lnSpc>
              <a:spcBef>
                <a:spcPts val="600"/>
              </a:spcBef>
              <a:spcAft>
                <a:spcPts val="600"/>
              </a:spcAft>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Two column body copy in size 10pt or 8pt as minimum.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a:p>
            <a:pPr lvl="0"/>
            <a:r>
              <a:rPr lang="en-US" dirty="0" err="1"/>
              <a:t>Aenean</a:t>
            </a:r>
            <a:r>
              <a:rPr lang="en-US" dirty="0"/>
              <a:t> </a:t>
            </a:r>
            <a:r>
              <a:rPr lang="en-US" dirty="0" err="1"/>
              <a:t>lacus</a:t>
            </a:r>
            <a:r>
              <a:rPr lang="en-US" dirty="0"/>
              <a:t> </a:t>
            </a:r>
            <a:r>
              <a:rPr lang="en-US" dirty="0" err="1"/>
              <a:t>arcu</a:t>
            </a:r>
            <a:r>
              <a:rPr lang="en-US" dirty="0"/>
              <a: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 </a:t>
            </a:r>
          </a:p>
          <a:p>
            <a:pPr lvl="0"/>
            <a:r>
              <a:rPr lang="en-US" dirty="0" err="1"/>
              <a:t>Donec</a:t>
            </a:r>
            <a:r>
              <a:rPr lang="en-US" dirty="0"/>
              <a:t> maximus pharetra </a:t>
            </a:r>
            <a:r>
              <a:rPr lang="en-US" dirty="0" err="1"/>
              <a:t>sapien</a:t>
            </a:r>
            <a:r>
              <a:rPr lang="en-US" dirty="0"/>
              <a:t> sit </a:t>
            </a:r>
            <a:r>
              <a:rPr lang="en-US" dirty="0" err="1"/>
              <a:t>amet</a:t>
            </a:r>
            <a:r>
              <a:rPr lang="en-US" dirty="0"/>
              <a:t> </a:t>
            </a:r>
            <a:r>
              <a:rPr lang="en-US" dirty="0" err="1"/>
              <a:t>rhoncus</a:t>
            </a:r>
            <a:r>
              <a:rPr lang="en-US" dirty="0"/>
              <a:t>. </a:t>
            </a:r>
            <a:r>
              <a:rPr lang="en-US" dirty="0" err="1"/>
              <a:t>Vestibulum</a:t>
            </a:r>
            <a:r>
              <a:rPr lang="en-US" dirty="0"/>
              <a:t> </a:t>
            </a:r>
            <a:r>
              <a:rPr lang="en-US" dirty="0" err="1"/>
              <a:t>consequat</a:t>
            </a:r>
            <a:r>
              <a:rPr lang="en-US" dirty="0"/>
              <a:t> ligula </a:t>
            </a:r>
            <a:r>
              <a:rPr lang="en-US" dirty="0" err="1"/>
              <a:t>nunc</a:t>
            </a:r>
            <a:r>
              <a:rPr lang="en-US" dirty="0"/>
              <a:t>, ac </a:t>
            </a:r>
            <a:r>
              <a:rPr lang="en-US" dirty="0" err="1"/>
              <a:t>auctor</a:t>
            </a:r>
            <a:r>
              <a:rPr lang="en-US" dirty="0"/>
              <a:t> </a:t>
            </a:r>
            <a:r>
              <a:rPr lang="en-US" dirty="0" err="1"/>
              <a:t>massa</a:t>
            </a:r>
            <a:r>
              <a:rPr lang="en-US" dirty="0"/>
              <a:t> </a:t>
            </a:r>
            <a:r>
              <a:rPr lang="en-US" dirty="0" err="1"/>
              <a:t>luctus</a:t>
            </a:r>
            <a:r>
              <a:rPr lang="en-US" dirty="0"/>
              <a:t> a. </a:t>
            </a:r>
            <a:r>
              <a:rPr lang="en-US" dirty="0" err="1"/>
              <a:t>Suspendisse</a:t>
            </a:r>
            <a:r>
              <a:rPr lang="en-US" dirty="0"/>
              <a:t> ex mi, </a:t>
            </a:r>
            <a:r>
              <a:rPr lang="en-US" dirty="0" err="1"/>
              <a:t>imperdiet</a:t>
            </a:r>
            <a:r>
              <a:rPr lang="en-US" dirty="0"/>
              <a:t> et </a:t>
            </a:r>
            <a:r>
              <a:rPr lang="en-US" dirty="0" err="1"/>
              <a:t>risus</a:t>
            </a:r>
            <a:r>
              <a:rPr lang="en-US" dirty="0"/>
              <a:t> </a:t>
            </a:r>
            <a:r>
              <a:rPr lang="en-US" dirty="0" err="1"/>
              <a:t>tincidunt</a:t>
            </a:r>
            <a:r>
              <a:rPr lang="en-US" dirty="0"/>
              <a:t>, </a:t>
            </a:r>
            <a:r>
              <a:rPr lang="en-US" dirty="0" err="1"/>
              <a:t>varius</a:t>
            </a:r>
            <a:r>
              <a:rPr lang="en-US" dirty="0"/>
              <a:t> </a:t>
            </a:r>
            <a:r>
              <a:rPr lang="en-US" dirty="0" err="1"/>
              <a:t>viverra</a:t>
            </a:r>
            <a:r>
              <a:rPr lang="en-US" dirty="0"/>
              <a:t> lorem.</a:t>
            </a:r>
          </a:p>
        </p:txBody>
      </p:sp>
      <p:sp>
        <p:nvSpPr>
          <p:cNvPr id="16"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 name="SmartArt Placeholder 2"/>
          <p:cNvSpPr>
            <a:spLocks noGrp="1"/>
          </p:cNvSpPr>
          <p:nvPr>
            <p:ph type="dgm" sz="quarter" idx="13" hasCustomPrompt="1"/>
          </p:nvPr>
        </p:nvSpPr>
        <p:spPr>
          <a:xfrm>
            <a:off x="5225143" y="696913"/>
            <a:ext cx="3659145" cy="3933825"/>
          </a:xfrm>
        </p:spPr>
        <p:txBody>
          <a:bodyPr/>
          <a:lstStyle>
            <a:lvl1pPr marL="0" indent="0" algn="ctr">
              <a:buNone/>
              <a:defRPr sz="1400">
                <a:latin typeface="Arial" panose="020B0604020202020204" pitchFamily="34" charset="0"/>
                <a:cs typeface="Arial" panose="020B0604020202020204" pitchFamily="34" charset="0"/>
              </a:defRPr>
            </a:lvl1pPr>
          </a:lstStyle>
          <a:p>
            <a:r>
              <a:rPr lang="en-US" dirty="0"/>
              <a:t>Click to add Infographics/SmartArt</a:t>
            </a:r>
          </a:p>
        </p:txBody>
      </p:sp>
      <p:sp>
        <p:nvSpPr>
          <p:cNvPr id="25" name="Rectangle 24"/>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6"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34"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TextBox 34"/>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36"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24" name="Group 23"/>
          <p:cNvGrpSpPr/>
          <p:nvPr userDrawn="1"/>
        </p:nvGrpSpPr>
        <p:grpSpPr>
          <a:xfrm>
            <a:off x="71948" y="4978614"/>
            <a:ext cx="503788" cy="94721"/>
            <a:chOff x="6014087" y="4646472"/>
            <a:chExt cx="503788" cy="94721"/>
          </a:xfrm>
        </p:grpSpPr>
        <p:sp>
          <p:nvSpPr>
            <p:cNvPr id="28" name="Oval 2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29" name="Oval 2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2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3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Oval 3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1163159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16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278130" y="254000"/>
            <a:ext cx="5245100" cy="5207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Map</a:t>
            </a:r>
          </a:p>
        </p:txBody>
      </p:sp>
      <p:sp>
        <p:nvSpPr>
          <p:cNvPr id="15" name="Text Placeholder 2"/>
          <p:cNvSpPr>
            <a:spLocks noGrp="1"/>
          </p:cNvSpPr>
          <p:nvPr userDrawn="1">
            <p:ph type="body" sz="quarter" idx="11" hasCustomPrompt="1"/>
          </p:nvPr>
        </p:nvSpPr>
        <p:spPr>
          <a:xfrm>
            <a:off x="287198" y="874485"/>
            <a:ext cx="4025901" cy="943164"/>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12pt.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16" name="Text Placeholder 2"/>
          <p:cNvSpPr>
            <a:spLocks noGrp="1"/>
          </p:cNvSpPr>
          <p:nvPr userDrawn="1">
            <p:ph type="body" sz="quarter" idx="12" hasCustomPrompt="1"/>
          </p:nvPr>
        </p:nvSpPr>
        <p:spPr>
          <a:xfrm>
            <a:off x="278130"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pic>
        <p:nvPicPr>
          <p:cNvPr id="17" name="Map.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6559" y="542375"/>
            <a:ext cx="4720038" cy="3115225"/>
          </a:xfrm>
          <a:prstGeom prst="rect">
            <a:avLst/>
          </a:prstGeom>
          <a:ln w="12700">
            <a:miter lim="400000"/>
          </a:ln>
        </p:spPr>
      </p:pic>
      <p:sp>
        <p:nvSpPr>
          <p:cNvPr id="4" name="Text Placeholder 3"/>
          <p:cNvSpPr>
            <a:spLocks noGrp="1"/>
          </p:cNvSpPr>
          <p:nvPr>
            <p:ph type="body" sz="quarter" idx="27" hasCustomPrompt="1"/>
          </p:nvPr>
        </p:nvSpPr>
        <p:spPr>
          <a:xfrm>
            <a:off x="4541202" y="38082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23" name="Text Placeholder 3"/>
          <p:cNvSpPr>
            <a:spLocks noGrp="1"/>
          </p:cNvSpPr>
          <p:nvPr>
            <p:ph type="body" sz="quarter" idx="28" hasCustomPrompt="1"/>
          </p:nvPr>
        </p:nvSpPr>
        <p:spPr>
          <a:xfrm>
            <a:off x="4572000" y="39511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5" name="Text Placeholder 3"/>
          <p:cNvSpPr>
            <a:spLocks noGrp="1"/>
          </p:cNvSpPr>
          <p:nvPr>
            <p:ph type="body" sz="quarter" idx="29" hasCustomPrompt="1"/>
          </p:nvPr>
        </p:nvSpPr>
        <p:spPr>
          <a:xfrm>
            <a:off x="6008052" y="38082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26" name="Text Placeholder 3"/>
          <p:cNvSpPr>
            <a:spLocks noGrp="1"/>
          </p:cNvSpPr>
          <p:nvPr>
            <p:ph type="body" sz="quarter" idx="30" hasCustomPrompt="1"/>
          </p:nvPr>
        </p:nvSpPr>
        <p:spPr>
          <a:xfrm>
            <a:off x="6038850" y="39511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7" name="Text Placeholder 3"/>
          <p:cNvSpPr>
            <a:spLocks noGrp="1"/>
          </p:cNvSpPr>
          <p:nvPr>
            <p:ph type="body" sz="quarter" idx="31" hasCustomPrompt="1"/>
          </p:nvPr>
        </p:nvSpPr>
        <p:spPr>
          <a:xfrm>
            <a:off x="7493952" y="38082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28" name="Text Placeholder 3"/>
          <p:cNvSpPr>
            <a:spLocks noGrp="1"/>
          </p:cNvSpPr>
          <p:nvPr>
            <p:ph type="body" sz="quarter" idx="32" hasCustomPrompt="1"/>
          </p:nvPr>
        </p:nvSpPr>
        <p:spPr>
          <a:xfrm>
            <a:off x="7524750" y="39511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9" name="Text Placeholder 3"/>
          <p:cNvSpPr>
            <a:spLocks noGrp="1"/>
          </p:cNvSpPr>
          <p:nvPr>
            <p:ph type="body" sz="quarter" idx="33" hasCustomPrompt="1"/>
          </p:nvPr>
        </p:nvSpPr>
        <p:spPr>
          <a:xfrm>
            <a:off x="4541202" y="41511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30" name="Text Placeholder 3"/>
          <p:cNvSpPr>
            <a:spLocks noGrp="1"/>
          </p:cNvSpPr>
          <p:nvPr>
            <p:ph type="body" sz="quarter" idx="34" hasCustomPrompt="1"/>
          </p:nvPr>
        </p:nvSpPr>
        <p:spPr>
          <a:xfrm>
            <a:off x="4572000" y="42940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1" name="Text Placeholder 3"/>
          <p:cNvSpPr>
            <a:spLocks noGrp="1"/>
          </p:cNvSpPr>
          <p:nvPr>
            <p:ph type="body" sz="quarter" idx="35" hasCustomPrompt="1"/>
          </p:nvPr>
        </p:nvSpPr>
        <p:spPr>
          <a:xfrm>
            <a:off x="6008052" y="41511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32" name="Text Placeholder 3"/>
          <p:cNvSpPr>
            <a:spLocks noGrp="1"/>
          </p:cNvSpPr>
          <p:nvPr>
            <p:ph type="body" sz="quarter" idx="36" hasCustomPrompt="1"/>
          </p:nvPr>
        </p:nvSpPr>
        <p:spPr>
          <a:xfrm>
            <a:off x="6038850" y="42940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3" name="Text Placeholder 3"/>
          <p:cNvSpPr>
            <a:spLocks noGrp="1"/>
          </p:cNvSpPr>
          <p:nvPr>
            <p:ph type="body" sz="quarter" idx="37" hasCustomPrompt="1"/>
          </p:nvPr>
        </p:nvSpPr>
        <p:spPr>
          <a:xfrm>
            <a:off x="7493952" y="41511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34" name="Text Placeholder 3"/>
          <p:cNvSpPr>
            <a:spLocks noGrp="1"/>
          </p:cNvSpPr>
          <p:nvPr>
            <p:ph type="body" sz="quarter" idx="38" hasCustomPrompt="1"/>
          </p:nvPr>
        </p:nvSpPr>
        <p:spPr>
          <a:xfrm>
            <a:off x="7524750" y="42940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5" name="Text Placeholder 2"/>
          <p:cNvSpPr>
            <a:spLocks noGrp="1"/>
          </p:cNvSpPr>
          <p:nvPr>
            <p:ph type="body" sz="quarter" idx="39" hasCustomPrompt="1"/>
          </p:nvPr>
        </p:nvSpPr>
        <p:spPr>
          <a:xfrm>
            <a:off x="287198" y="2695541"/>
            <a:ext cx="1963055" cy="431074"/>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Bulletpoints</a:t>
            </a:r>
            <a:r>
              <a:rPr lang="en-US" dirty="0"/>
              <a:t> in minimum of 18pt.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p>
        </p:txBody>
      </p:sp>
      <p:sp>
        <p:nvSpPr>
          <p:cNvPr id="37" name="Text Placeholder 2"/>
          <p:cNvSpPr>
            <a:spLocks noGrp="1"/>
          </p:cNvSpPr>
          <p:nvPr>
            <p:ph type="body" sz="quarter" idx="41" hasCustomPrompt="1"/>
          </p:nvPr>
        </p:nvSpPr>
        <p:spPr>
          <a:xfrm>
            <a:off x="4776469" y="1277751"/>
            <a:ext cx="390843" cy="388006"/>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39" name="Text Placeholder 2"/>
          <p:cNvSpPr>
            <a:spLocks noGrp="1"/>
          </p:cNvSpPr>
          <p:nvPr>
            <p:ph type="body" sz="quarter" idx="42" hasCustomPrompt="1"/>
          </p:nvPr>
        </p:nvSpPr>
        <p:spPr>
          <a:xfrm>
            <a:off x="6552294" y="1197316"/>
            <a:ext cx="390843" cy="388006"/>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0" name="Text Placeholder 2"/>
          <p:cNvSpPr>
            <a:spLocks noGrp="1"/>
          </p:cNvSpPr>
          <p:nvPr>
            <p:ph type="body" sz="quarter" idx="43" hasCustomPrompt="1"/>
          </p:nvPr>
        </p:nvSpPr>
        <p:spPr>
          <a:xfrm>
            <a:off x="7044205" y="1471754"/>
            <a:ext cx="390843" cy="388006"/>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1" name="Text Placeholder 2"/>
          <p:cNvSpPr>
            <a:spLocks noGrp="1"/>
          </p:cNvSpPr>
          <p:nvPr>
            <p:ph type="body" sz="quarter" idx="44" hasCustomPrompt="1"/>
          </p:nvPr>
        </p:nvSpPr>
        <p:spPr>
          <a:xfrm>
            <a:off x="5648007" y="2245350"/>
            <a:ext cx="390843" cy="388006"/>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2" name="Text Placeholder 2"/>
          <p:cNvSpPr>
            <a:spLocks noGrp="1"/>
          </p:cNvSpPr>
          <p:nvPr>
            <p:ph type="body" sz="quarter" idx="45" hasCustomPrompt="1"/>
          </p:nvPr>
        </p:nvSpPr>
        <p:spPr>
          <a:xfrm>
            <a:off x="7665244" y="1743700"/>
            <a:ext cx="390843" cy="388006"/>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4" name="Text Placeholder 2"/>
          <p:cNvSpPr>
            <a:spLocks noGrp="1"/>
          </p:cNvSpPr>
          <p:nvPr>
            <p:ph type="body" sz="quarter" idx="46" hasCustomPrompt="1"/>
          </p:nvPr>
        </p:nvSpPr>
        <p:spPr>
          <a:xfrm>
            <a:off x="7953949" y="1355694"/>
            <a:ext cx="390843" cy="388006"/>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5" name="Text Placeholder 2"/>
          <p:cNvSpPr>
            <a:spLocks noGrp="1"/>
          </p:cNvSpPr>
          <p:nvPr>
            <p:ph type="body" sz="quarter" idx="47" hasCustomPrompt="1"/>
          </p:nvPr>
        </p:nvSpPr>
        <p:spPr>
          <a:xfrm>
            <a:off x="287198" y="3229894"/>
            <a:ext cx="1963055" cy="29581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6" name="Text Placeholder 2"/>
          <p:cNvSpPr>
            <a:spLocks noGrp="1"/>
          </p:cNvSpPr>
          <p:nvPr>
            <p:ph type="body" sz="quarter" idx="48" hasCustomPrompt="1"/>
          </p:nvPr>
        </p:nvSpPr>
        <p:spPr>
          <a:xfrm>
            <a:off x="287198" y="3628992"/>
            <a:ext cx="1963055" cy="57013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52" name="Text Placeholder 2"/>
          <p:cNvSpPr>
            <a:spLocks noGrp="1"/>
          </p:cNvSpPr>
          <p:nvPr>
            <p:ph type="body" sz="quarter" idx="49" hasCustomPrompt="1"/>
          </p:nvPr>
        </p:nvSpPr>
        <p:spPr>
          <a:xfrm>
            <a:off x="2350044" y="2695541"/>
            <a:ext cx="1963055" cy="431074"/>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dirty="0"/>
              <a:t>Tempus eu </a:t>
            </a:r>
            <a:r>
              <a:rPr lang="fr-FR" dirty="0" err="1"/>
              <a:t>orci</a:t>
            </a:r>
            <a:r>
              <a:rPr lang="fr-FR" dirty="0"/>
              <a:t> in, </a:t>
            </a:r>
            <a:r>
              <a:rPr lang="fr-FR" dirty="0" err="1"/>
              <a:t>consectetur</a:t>
            </a:r>
            <a:r>
              <a:rPr lang="fr-FR" dirty="0"/>
              <a:t> </a:t>
            </a:r>
            <a:r>
              <a:rPr lang="fr-FR" dirty="0" err="1"/>
              <a:t>congue</a:t>
            </a:r>
            <a:r>
              <a:rPr lang="fr-FR" dirty="0"/>
              <a:t> </a:t>
            </a:r>
            <a:r>
              <a:rPr lang="fr-FR" dirty="0" err="1"/>
              <a:t>felis</a:t>
            </a:r>
            <a:r>
              <a:rPr lang="fr-FR" dirty="0"/>
              <a:t>. </a:t>
            </a:r>
            <a:r>
              <a:rPr lang="fr-FR" dirty="0" err="1"/>
              <a:t>Donec</a:t>
            </a:r>
            <a:r>
              <a:rPr lang="fr-FR" dirty="0"/>
              <a:t> ut </a:t>
            </a:r>
            <a:r>
              <a:rPr lang="fr-FR" dirty="0" err="1"/>
              <a:t>augue</a:t>
            </a:r>
            <a:r>
              <a:rPr lang="fr-FR" dirty="0"/>
              <a:t> et </a:t>
            </a:r>
            <a:r>
              <a:rPr lang="fr-FR" dirty="0" err="1"/>
              <a:t>sapien</a:t>
            </a:r>
            <a:r>
              <a:rPr lang="fr-FR" dirty="0"/>
              <a:t> </a:t>
            </a:r>
            <a:r>
              <a:rPr lang="fr-FR" dirty="0" err="1"/>
              <a:t>mattis</a:t>
            </a:r>
            <a:r>
              <a:rPr lang="fr-FR" dirty="0"/>
              <a:t> </a:t>
            </a:r>
            <a:r>
              <a:rPr lang="fr-FR" dirty="0" err="1"/>
              <a:t>scelerisque</a:t>
            </a:r>
            <a:r>
              <a:rPr lang="fr-FR" dirty="0"/>
              <a:t>. </a:t>
            </a:r>
          </a:p>
        </p:txBody>
      </p:sp>
      <p:sp>
        <p:nvSpPr>
          <p:cNvPr id="53" name="Text Placeholder 2"/>
          <p:cNvSpPr>
            <a:spLocks noGrp="1"/>
          </p:cNvSpPr>
          <p:nvPr>
            <p:ph type="body" sz="quarter" idx="50" hasCustomPrompt="1"/>
          </p:nvPr>
        </p:nvSpPr>
        <p:spPr>
          <a:xfrm>
            <a:off x="2350044" y="3229894"/>
            <a:ext cx="1963055" cy="29581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dirty="0"/>
              <a:t>Curabitur eget nunc vitae orci commodo accumsan.</a:t>
            </a:r>
            <a:endParaRPr lang="en-US" dirty="0"/>
          </a:p>
        </p:txBody>
      </p:sp>
      <p:sp>
        <p:nvSpPr>
          <p:cNvPr id="54" name="Text Placeholder 2"/>
          <p:cNvSpPr>
            <a:spLocks noGrp="1"/>
          </p:cNvSpPr>
          <p:nvPr>
            <p:ph type="body" sz="quarter" idx="51" hasCustomPrompt="1"/>
          </p:nvPr>
        </p:nvSpPr>
        <p:spPr>
          <a:xfrm>
            <a:off x="2350044" y="3628992"/>
            <a:ext cx="1963055" cy="57013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56" name="Text Placeholder 2"/>
          <p:cNvSpPr>
            <a:spLocks noGrp="1"/>
          </p:cNvSpPr>
          <p:nvPr>
            <p:ph type="body" sz="quarter" idx="52" hasCustomPrompt="1"/>
          </p:nvPr>
        </p:nvSpPr>
        <p:spPr>
          <a:xfrm>
            <a:off x="287198" y="1855792"/>
            <a:ext cx="4025901" cy="720140"/>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60" name="Rectangle 59"/>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61"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2"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69"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TextBox 69"/>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71"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57" name="Group 56"/>
          <p:cNvGrpSpPr/>
          <p:nvPr userDrawn="1"/>
        </p:nvGrpSpPr>
        <p:grpSpPr>
          <a:xfrm>
            <a:off x="71948" y="4978614"/>
            <a:ext cx="503788" cy="94721"/>
            <a:chOff x="6014087" y="4646472"/>
            <a:chExt cx="503788" cy="94721"/>
          </a:xfrm>
        </p:grpSpPr>
        <p:sp>
          <p:nvSpPr>
            <p:cNvPr id="58" name="Oval 5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59" name="Oval 5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62"/>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63"/>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64"/>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2969594"/>
      </p:ext>
    </p:extLst>
  </p:cSld>
  <p:clrMapOvr>
    <a:masterClrMapping/>
  </p:clrMapOvr>
  <p:extLst>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ent with Map">
    <p:spTree>
      <p:nvGrpSpPr>
        <p:cNvPr id="1" name=""/>
        <p:cNvGrpSpPr/>
        <p:nvPr/>
      </p:nvGrpSpPr>
      <p:grpSpPr>
        <a:xfrm>
          <a:off x="0" y="0"/>
          <a:ext cx="0" cy="0"/>
          <a:chOff x="0" y="0"/>
          <a:chExt cx="0" cy="0"/>
        </a:xfrm>
      </p:grpSpPr>
      <p:sp>
        <p:nvSpPr>
          <p:cNvPr id="47" name="Title 1"/>
          <p:cNvSpPr>
            <a:spLocks noGrp="1"/>
          </p:cNvSpPr>
          <p:nvPr userDrawn="1">
            <p:ph type="ctrTitle" hasCustomPrompt="1"/>
          </p:nvPr>
        </p:nvSpPr>
        <p:spPr>
          <a:xfrm>
            <a:off x="278130" y="97275"/>
            <a:ext cx="5245100" cy="5207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Map</a:t>
            </a:r>
          </a:p>
        </p:txBody>
      </p:sp>
      <p:sp>
        <p:nvSpPr>
          <p:cNvPr id="15" name="Text Placeholder 2"/>
          <p:cNvSpPr>
            <a:spLocks noGrp="1"/>
          </p:cNvSpPr>
          <p:nvPr userDrawn="1">
            <p:ph type="body" sz="quarter" idx="11" hasCustomPrompt="1"/>
          </p:nvPr>
        </p:nvSpPr>
        <p:spPr>
          <a:xfrm>
            <a:off x="287198" y="874485"/>
            <a:ext cx="4025901" cy="943164"/>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Body copy in 12pt. 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pic>
        <p:nvPicPr>
          <p:cNvPr id="17" name="Map.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6559" y="542375"/>
            <a:ext cx="4720038" cy="3115225"/>
          </a:xfrm>
          <a:prstGeom prst="rect">
            <a:avLst/>
          </a:prstGeom>
          <a:ln w="12700">
            <a:miter lim="400000"/>
          </a:ln>
        </p:spPr>
      </p:pic>
      <p:sp>
        <p:nvSpPr>
          <p:cNvPr id="4" name="Text Placeholder 3"/>
          <p:cNvSpPr>
            <a:spLocks noGrp="1"/>
          </p:cNvSpPr>
          <p:nvPr>
            <p:ph type="body" sz="quarter" idx="27" hasCustomPrompt="1"/>
          </p:nvPr>
        </p:nvSpPr>
        <p:spPr>
          <a:xfrm>
            <a:off x="4541202" y="38082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23" name="Text Placeholder 3"/>
          <p:cNvSpPr>
            <a:spLocks noGrp="1"/>
          </p:cNvSpPr>
          <p:nvPr>
            <p:ph type="body" sz="quarter" idx="28" hasCustomPrompt="1"/>
          </p:nvPr>
        </p:nvSpPr>
        <p:spPr>
          <a:xfrm>
            <a:off x="4572000" y="39511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5" name="Text Placeholder 3"/>
          <p:cNvSpPr>
            <a:spLocks noGrp="1"/>
          </p:cNvSpPr>
          <p:nvPr>
            <p:ph type="body" sz="quarter" idx="29" hasCustomPrompt="1"/>
          </p:nvPr>
        </p:nvSpPr>
        <p:spPr>
          <a:xfrm>
            <a:off x="6008052" y="38082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26" name="Text Placeholder 3"/>
          <p:cNvSpPr>
            <a:spLocks noGrp="1"/>
          </p:cNvSpPr>
          <p:nvPr>
            <p:ph type="body" sz="quarter" idx="30" hasCustomPrompt="1"/>
          </p:nvPr>
        </p:nvSpPr>
        <p:spPr>
          <a:xfrm>
            <a:off x="6038850" y="39511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7" name="Text Placeholder 3"/>
          <p:cNvSpPr>
            <a:spLocks noGrp="1"/>
          </p:cNvSpPr>
          <p:nvPr>
            <p:ph type="body" sz="quarter" idx="31" hasCustomPrompt="1"/>
          </p:nvPr>
        </p:nvSpPr>
        <p:spPr>
          <a:xfrm>
            <a:off x="7493952" y="38082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28" name="Text Placeholder 3"/>
          <p:cNvSpPr>
            <a:spLocks noGrp="1"/>
          </p:cNvSpPr>
          <p:nvPr>
            <p:ph type="body" sz="quarter" idx="32" hasCustomPrompt="1"/>
          </p:nvPr>
        </p:nvSpPr>
        <p:spPr>
          <a:xfrm>
            <a:off x="7524750" y="39511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29" name="Text Placeholder 3"/>
          <p:cNvSpPr>
            <a:spLocks noGrp="1"/>
          </p:cNvSpPr>
          <p:nvPr>
            <p:ph type="body" sz="quarter" idx="33" hasCustomPrompt="1"/>
          </p:nvPr>
        </p:nvSpPr>
        <p:spPr>
          <a:xfrm>
            <a:off x="4541202" y="41511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30" name="Text Placeholder 3"/>
          <p:cNvSpPr>
            <a:spLocks noGrp="1"/>
          </p:cNvSpPr>
          <p:nvPr>
            <p:ph type="body" sz="quarter" idx="34" hasCustomPrompt="1"/>
          </p:nvPr>
        </p:nvSpPr>
        <p:spPr>
          <a:xfrm>
            <a:off x="4572000" y="42940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1" name="Text Placeholder 3"/>
          <p:cNvSpPr>
            <a:spLocks noGrp="1"/>
          </p:cNvSpPr>
          <p:nvPr>
            <p:ph type="body" sz="quarter" idx="35" hasCustomPrompt="1"/>
          </p:nvPr>
        </p:nvSpPr>
        <p:spPr>
          <a:xfrm>
            <a:off x="6008052" y="41511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32" name="Text Placeholder 3"/>
          <p:cNvSpPr>
            <a:spLocks noGrp="1"/>
          </p:cNvSpPr>
          <p:nvPr>
            <p:ph type="body" sz="quarter" idx="36" hasCustomPrompt="1"/>
          </p:nvPr>
        </p:nvSpPr>
        <p:spPr>
          <a:xfrm>
            <a:off x="6038850" y="42940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3" name="Text Placeholder 3"/>
          <p:cNvSpPr>
            <a:spLocks noGrp="1"/>
          </p:cNvSpPr>
          <p:nvPr>
            <p:ph type="body" sz="quarter" idx="37" hasCustomPrompt="1"/>
          </p:nvPr>
        </p:nvSpPr>
        <p:spPr>
          <a:xfrm>
            <a:off x="7493952" y="4151176"/>
            <a:ext cx="1392568"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Country</a:t>
            </a:r>
          </a:p>
        </p:txBody>
      </p:sp>
      <p:sp>
        <p:nvSpPr>
          <p:cNvPr id="34" name="Text Placeholder 3"/>
          <p:cNvSpPr>
            <a:spLocks noGrp="1"/>
          </p:cNvSpPr>
          <p:nvPr>
            <p:ph type="body" sz="quarter" idx="38" hasCustomPrompt="1"/>
          </p:nvPr>
        </p:nvSpPr>
        <p:spPr>
          <a:xfrm>
            <a:off x="7524750" y="4294051"/>
            <a:ext cx="1361770" cy="123111"/>
          </a:xfrm>
        </p:spPr>
        <p:txBody>
          <a:bodyPr wrap="square" lIns="0" tIns="0" rIns="0" bIns="0">
            <a:noAutofit/>
          </a:bodyPr>
          <a:lstStyle>
            <a:lvl1pPr marL="0" indent="0">
              <a:spcBef>
                <a:spcPts val="0"/>
              </a:spcBef>
              <a:buClr>
                <a:schemeClr val="tx2"/>
              </a:buClr>
              <a:buFont typeface="Arial" panose="020B0604020202020204" pitchFamily="34" charset="0"/>
              <a:buNone/>
              <a:defRPr sz="800" b="0">
                <a:latin typeface="Arial" panose="020B0604020202020204" pitchFamily="34" charset="0"/>
                <a:cs typeface="Arial" panose="020B0604020202020204" pitchFamily="34" charset="0"/>
              </a:defRPr>
            </a:lvl1pPr>
          </a:lstStyle>
          <a:p>
            <a:pPr lvl="0"/>
            <a:r>
              <a:rPr lang="en-US" dirty="0"/>
              <a:t>Tempus </a:t>
            </a:r>
            <a:r>
              <a:rPr lang="en-US" dirty="0" err="1"/>
              <a:t>eu</a:t>
            </a:r>
            <a:r>
              <a:rPr lang="en-US" dirty="0"/>
              <a:t> </a:t>
            </a:r>
            <a:r>
              <a:rPr lang="en-US" dirty="0" err="1"/>
              <a:t>orci</a:t>
            </a:r>
            <a:r>
              <a:rPr lang="en-US" dirty="0"/>
              <a:t> in.</a:t>
            </a:r>
          </a:p>
        </p:txBody>
      </p:sp>
      <p:sp>
        <p:nvSpPr>
          <p:cNvPr id="35" name="Text Placeholder 2"/>
          <p:cNvSpPr>
            <a:spLocks noGrp="1"/>
          </p:cNvSpPr>
          <p:nvPr>
            <p:ph type="body" sz="quarter" idx="39" hasCustomPrompt="1"/>
          </p:nvPr>
        </p:nvSpPr>
        <p:spPr>
          <a:xfrm>
            <a:off x="287198" y="2695541"/>
            <a:ext cx="1963055" cy="431074"/>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Bulletpoints</a:t>
            </a:r>
            <a:r>
              <a:rPr lang="en-US" dirty="0"/>
              <a:t> in minimum of 18pt.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p>
        </p:txBody>
      </p:sp>
      <p:sp>
        <p:nvSpPr>
          <p:cNvPr id="37" name="Text Placeholder 2"/>
          <p:cNvSpPr>
            <a:spLocks noGrp="1"/>
          </p:cNvSpPr>
          <p:nvPr>
            <p:ph type="body" sz="quarter" idx="41" hasCustomPrompt="1"/>
          </p:nvPr>
        </p:nvSpPr>
        <p:spPr>
          <a:xfrm>
            <a:off x="4776469" y="1277751"/>
            <a:ext cx="390843" cy="388006"/>
          </a:xfrm>
          <a:prstGeom prst="ellipse">
            <a:avLst/>
          </a:prstGeom>
          <a:solidFill>
            <a:schemeClr val="accent1"/>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39" name="Text Placeholder 2"/>
          <p:cNvSpPr>
            <a:spLocks noGrp="1"/>
          </p:cNvSpPr>
          <p:nvPr>
            <p:ph type="body" sz="quarter" idx="42" hasCustomPrompt="1"/>
          </p:nvPr>
        </p:nvSpPr>
        <p:spPr>
          <a:xfrm>
            <a:off x="6552294" y="1197316"/>
            <a:ext cx="390843" cy="388006"/>
          </a:xfrm>
          <a:prstGeom prst="ellipse">
            <a:avLst/>
          </a:prstGeom>
          <a:solidFill>
            <a:schemeClr val="accent5"/>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0" name="Text Placeholder 2"/>
          <p:cNvSpPr>
            <a:spLocks noGrp="1"/>
          </p:cNvSpPr>
          <p:nvPr>
            <p:ph type="body" sz="quarter" idx="43" hasCustomPrompt="1"/>
          </p:nvPr>
        </p:nvSpPr>
        <p:spPr>
          <a:xfrm>
            <a:off x="7044205" y="1471754"/>
            <a:ext cx="390843" cy="388006"/>
          </a:xfrm>
          <a:prstGeom prst="ellipse">
            <a:avLst/>
          </a:prstGeom>
          <a:solidFill>
            <a:schemeClr val="accent2"/>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1" name="Text Placeholder 2"/>
          <p:cNvSpPr>
            <a:spLocks noGrp="1"/>
          </p:cNvSpPr>
          <p:nvPr>
            <p:ph type="body" sz="quarter" idx="44" hasCustomPrompt="1"/>
          </p:nvPr>
        </p:nvSpPr>
        <p:spPr>
          <a:xfrm>
            <a:off x="5648007" y="2245350"/>
            <a:ext cx="390843" cy="388006"/>
          </a:xfrm>
          <a:prstGeom prst="ellipse">
            <a:avLst/>
          </a:prstGeom>
          <a:solidFill>
            <a:schemeClr val="accent6"/>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2" name="Text Placeholder 2"/>
          <p:cNvSpPr>
            <a:spLocks noGrp="1"/>
          </p:cNvSpPr>
          <p:nvPr>
            <p:ph type="body" sz="quarter" idx="45" hasCustomPrompt="1"/>
          </p:nvPr>
        </p:nvSpPr>
        <p:spPr>
          <a:xfrm>
            <a:off x="7665244" y="1743700"/>
            <a:ext cx="390843" cy="388006"/>
          </a:xfrm>
          <a:prstGeom prst="ellipse">
            <a:avLst/>
          </a:prstGeom>
          <a:solidFill>
            <a:schemeClr val="accent4"/>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4" name="Text Placeholder 2"/>
          <p:cNvSpPr>
            <a:spLocks noGrp="1"/>
          </p:cNvSpPr>
          <p:nvPr>
            <p:ph type="body" sz="quarter" idx="46" hasCustomPrompt="1"/>
          </p:nvPr>
        </p:nvSpPr>
        <p:spPr>
          <a:xfrm>
            <a:off x="7953949" y="1355694"/>
            <a:ext cx="390843" cy="388006"/>
          </a:xfrm>
          <a:prstGeom prst="ellipse">
            <a:avLst/>
          </a:prstGeom>
          <a:solidFill>
            <a:schemeClr val="accent3"/>
          </a:solidFill>
        </p:spPr>
        <p:txBody>
          <a:bodyPr lIns="0" rIns="0" anchor="ctr" anchorCtr="0"/>
          <a:lstStyle>
            <a:lvl1pPr marL="0" indent="0" algn="ctr"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Text</a:t>
            </a:r>
          </a:p>
        </p:txBody>
      </p:sp>
      <p:sp>
        <p:nvSpPr>
          <p:cNvPr id="45" name="Text Placeholder 2"/>
          <p:cNvSpPr>
            <a:spLocks noGrp="1"/>
          </p:cNvSpPr>
          <p:nvPr>
            <p:ph type="body" sz="quarter" idx="47" hasCustomPrompt="1"/>
          </p:nvPr>
        </p:nvSpPr>
        <p:spPr>
          <a:xfrm>
            <a:off x="287198" y="3229894"/>
            <a:ext cx="1963055" cy="29581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6" name="Text Placeholder 2"/>
          <p:cNvSpPr>
            <a:spLocks noGrp="1"/>
          </p:cNvSpPr>
          <p:nvPr>
            <p:ph type="body" sz="quarter" idx="48" hasCustomPrompt="1"/>
          </p:nvPr>
        </p:nvSpPr>
        <p:spPr>
          <a:xfrm>
            <a:off x="287198" y="3628992"/>
            <a:ext cx="1963055" cy="57013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52" name="Text Placeholder 2"/>
          <p:cNvSpPr>
            <a:spLocks noGrp="1"/>
          </p:cNvSpPr>
          <p:nvPr>
            <p:ph type="body" sz="quarter" idx="49" hasCustomPrompt="1"/>
          </p:nvPr>
        </p:nvSpPr>
        <p:spPr>
          <a:xfrm>
            <a:off x="2350044" y="2695541"/>
            <a:ext cx="1963055" cy="431074"/>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fr-FR" dirty="0"/>
              <a:t>Tempus eu </a:t>
            </a:r>
            <a:r>
              <a:rPr lang="fr-FR" dirty="0" err="1"/>
              <a:t>orci</a:t>
            </a:r>
            <a:r>
              <a:rPr lang="fr-FR" dirty="0"/>
              <a:t> in, </a:t>
            </a:r>
            <a:r>
              <a:rPr lang="fr-FR" dirty="0" err="1"/>
              <a:t>consectetur</a:t>
            </a:r>
            <a:r>
              <a:rPr lang="fr-FR" dirty="0"/>
              <a:t> </a:t>
            </a:r>
            <a:r>
              <a:rPr lang="fr-FR" dirty="0" err="1"/>
              <a:t>congue</a:t>
            </a:r>
            <a:r>
              <a:rPr lang="fr-FR" dirty="0"/>
              <a:t> </a:t>
            </a:r>
            <a:r>
              <a:rPr lang="fr-FR" dirty="0" err="1"/>
              <a:t>felis</a:t>
            </a:r>
            <a:r>
              <a:rPr lang="fr-FR" dirty="0"/>
              <a:t>. </a:t>
            </a:r>
            <a:r>
              <a:rPr lang="fr-FR" dirty="0" err="1"/>
              <a:t>Donec</a:t>
            </a:r>
            <a:r>
              <a:rPr lang="fr-FR" dirty="0"/>
              <a:t> ut </a:t>
            </a:r>
            <a:r>
              <a:rPr lang="fr-FR" dirty="0" err="1"/>
              <a:t>augue</a:t>
            </a:r>
            <a:r>
              <a:rPr lang="fr-FR" dirty="0"/>
              <a:t> et </a:t>
            </a:r>
            <a:r>
              <a:rPr lang="fr-FR" dirty="0" err="1"/>
              <a:t>sapien</a:t>
            </a:r>
            <a:r>
              <a:rPr lang="fr-FR" dirty="0"/>
              <a:t> </a:t>
            </a:r>
            <a:r>
              <a:rPr lang="fr-FR" dirty="0" err="1"/>
              <a:t>mattis</a:t>
            </a:r>
            <a:r>
              <a:rPr lang="fr-FR" dirty="0"/>
              <a:t> </a:t>
            </a:r>
            <a:r>
              <a:rPr lang="fr-FR" dirty="0" err="1"/>
              <a:t>scelerisque</a:t>
            </a:r>
            <a:r>
              <a:rPr lang="fr-FR" dirty="0"/>
              <a:t>. </a:t>
            </a:r>
          </a:p>
        </p:txBody>
      </p:sp>
      <p:sp>
        <p:nvSpPr>
          <p:cNvPr id="53" name="Text Placeholder 2"/>
          <p:cNvSpPr>
            <a:spLocks noGrp="1"/>
          </p:cNvSpPr>
          <p:nvPr>
            <p:ph type="body" sz="quarter" idx="50" hasCustomPrompt="1"/>
          </p:nvPr>
        </p:nvSpPr>
        <p:spPr>
          <a:xfrm>
            <a:off x="2350044" y="3229894"/>
            <a:ext cx="1963055" cy="29581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it-IT" dirty="0"/>
              <a:t>Curabitur eget nunc vitae orci commodo accumsan.</a:t>
            </a:r>
            <a:endParaRPr lang="en-US" dirty="0"/>
          </a:p>
        </p:txBody>
      </p:sp>
      <p:sp>
        <p:nvSpPr>
          <p:cNvPr id="54" name="Text Placeholder 2"/>
          <p:cNvSpPr>
            <a:spLocks noGrp="1"/>
          </p:cNvSpPr>
          <p:nvPr>
            <p:ph type="body" sz="quarter" idx="51" hasCustomPrompt="1"/>
          </p:nvPr>
        </p:nvSpPr>
        <p:spPr>
          <a:xfrm>
            <a:off x="2350044" y="3628992"/>
            <a:ext cx="1963055" cy="570139"/>
          </a:xfrm>
        </p:spPr>
        <p:txBody>
          <a:bodyPr lIns="0" tIns="0" rIns="0" bIns="0"/>
          <a:lstStyle>
            <a:lvl1pPr marL="171450" indent="-171450" algn="l" defTabSz="1828800" rtl="0" eaLnBrk="1" latinLnBrk="0" hangingPunct="1">
              <a:lnSpc>
                <a:spcPct val="100000"/>
              </a:lnSpc>
              <a:spcBef>
                <a:spcPts val="600"/>
              </a:spcBef>
              <a:buClr>
                <a:schemeClr val="accent6"/>
              </a:buClr>
              <a:buFont typeface="Arial" panose="020B0604020202020204" pitchFamily="34" charset="0"/>
              <a:buChar char="•"/>
              <a:defRPr lang="en-US" sz="9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56" name="Text Placeholder 2"/>
          <p:cNvSpPr>
            <a:spLocks noGrp="1"/>
          </p:cNvSpPr>
          <p:nvPr>
            <p:ph type="body" sz="quarter" idx="52" hasCustomPrompt="1"/>
          </p:nvPr>
        </p:nvSpPr>
        <p:spPr>
          <a:xfrm>
            <a:off x="287198" y="1855792"/>
            <a:ext cx="4025901" cy="720140"/>
          </a:xfrm>
        </p:spPr>
        <p:txBody>
          <a:bodyPr/>
          <a:lstStyle>
            <a:lvl1pPr marL="0" indent="0" algn="l" defTabSz="1828800" rtl="0" eaLnBrk="1" latinLnBrk="0" hangingPunct="1">
              <a:lnSpc>
                <a:spcPct val="100000"/>
              </a:lnSpc>
              <a:spcBef>
                <a:spcPts val="600"/>
              </a:spcBef>
              <a:buFont typeface="Arial" panose="020B0604020202020204" pitchFamily="34" charset="0"/>
              <a:buNone/>
              <a:defRPr lang="en-US" sz="12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err="1"/>
              <a:t>Pellentesque</a:t>
            </a:r>
            <a:r>
              <a:rPr lang="en-US" dirty="0"/>
              <a:t> </a:t>
            </a:r>
            <a:r>
              <a:rPr lang="en-US" dirty="0" err="1"/>
              <a:t>sodales</a:t>
            </a:r>
            <a:r>
              <a:rPr lang="en-US" dirty="0"/>
              <a:t> </a:t>
            </a:r>
            <a:r>
              <a:rPr lang="en-US" dirty="0" err="1"/>
              <a:t>purus</a:t>
            </a:r>
            <a:r>
              <a:rPr lang="en-US" dirty="0"/>
              <a:t> et dui convallis, </a:t>
            </a:r>
            <a:r>
              <a:rPr lang="en-US" dirty="0" err="1"/>
              <a:t>sed</a:t>
            </a:r>
            <a:r>
              <a:rPr lang="en-US" dirty="0"/>
              <a:t> </a:t>
            </a:r>
            <a:r>
              <a:rPr lang="en-US" dirty="0" err="1"/>
              <a:t>facilisis</a:t>
            </a:r>
            <a:r>
              <a:rPr lang="en-US" dirty="0"/>
              <a:t> lorem </a:t>
            </a:r>
            <a:r>
              <a:rPr lang="en-US" dirty="0" err="1"/>
              <a:t>volutpat</a:t>
            </a:r>
            <a:r>
              <a:rPr lang="en-US" dirty="0"/>
              <a:t>. Integer non </a:t>
            </a:r>
            <a:r>
              <a:rPr lang="en-US" dirty="0" err="1"/>
              <a:t>elit</a:t>
            </a:r>
            <a:r>
              <a:rPr lang="en-US" dirty="0"/>
              <a:t> </a:t>
            </a:r>
            <a:r>
              <a:rPr lang="en-US" dirty="0" err="1"/>
              <a:t>lacinia</a:t>
            </a:r>
            <a:r>
              <a:rPr lang="en-US" dirty="0"/>
              <a:t> </a:t>
            </a:r>
            <a:r>
              <a:rPr lang="en-US" dirty="0" err="1"/>
              <a:t>diam</a:t>
            </a:r>
            <a:r>
              <a:rPr lang="en-US" dirty="0"/>
              <a:t> </a:t>
            </a:r>
            <a:r>
              <a:rPr lang="en-US" dirty="0" err="1"/>
              <a:t>venenatis</a:t>
            </a:r>
            <a:r>
              <a:rPr lang="en-US" dirty="0"/>
              <a:t> </a:t>
            </a:r>
            <a:r>
              <a:rPr lang="en-US" dirty="0" err="1"/>
              <a:t>consequat</a:t>
            </a:r>
            <a:r>
              <a:rPr lang="en-US" dirty="0"/>
              <a:t>.</a:t>
            </a:r>
          </a:p>
        </p:txBody>
      </p:sp>
      <p:sp>
        <p:nvSpPr>
          <p:cNvPr id="60" name="Rectangle 59"/>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61"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2"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69"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TextBox 69"/>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71"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57" name="Group 56"/>
          <p:cNvGrpSpPr/>
          <p:nvPr userDrawn="1"/>
        </p:nvGrpSpPr>
        <p:grpSpPr>
          <a:xfrm>
            <a:off x="71948" y="4978614"/>
            <a:ext cx="503788" cy="94721"/>
            <a:chOff x="6014087" y="4646472"/>
            <a:chExt cx="503788" cy="94721"/>
          </a:xfrm>
        </p:grpSpPr>
        <p:sp>
          <p:nvSpPr>
            <p:cNvPr id="58" name="Oval 5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59" name="Oval 5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62"/>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63"/>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64"/>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31686703"/>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mple Time Plan ">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283027" y="809262"/>
            <a:ext cx="8601262" cy="3950423"/>
          </a:xfrm>
          <a:prstGeom prst="rect">
            <a:avLst/>
          </a:prstGeom>
        </p:spPr>
        <p:txBody>
          <a:bodyPr anchor="ctr" anchorCtr="0">
            <a:noAutofit/>
          </a:bodyPr>
          <a:lstStyle>
            <a:lvl1pPr marL="0" indent="0" algn="ctr">
              <a:buNone/>
              <a:defRPr sz="1400" baseline="0">
                <a:solidFill>
                  <a:schemeClr val="accent2"/>
                </a:solidFill>
                <a:latin typeface="Arial" panose="020B0604020202020204" pitchFamily="34" charset="0"/>
                <a:cs typeface="Arial" panose="020B0604020202020204" pitchFamily="34" charset="0"/>
              </a:defRPr>
            </a:lvl1pPr>
          </a:lstStyle>
          <a:p>
            <a:r>
              <a:rPr lang="en-US" dirty="0"/>
              <a:t>Click here to insert a Time Plan</a:t>
            </a:r>
            <a:endParaRPr lang="en-IN" dirty="0"/>
          </a:p>
        </p:txBody>
      </p:sp>
      <p:sp>
        <p:nvSpPr>
          <p:cNvPr id="4" name="Text Placeholder 3"/>
          <p:cNvSpPr>
            <a:spLocks noGrp="1"/>
          </p:cNvSpPr>
          <p:nvPr>
            <p:ph type="body" sz="quarter" idx="27" hasCustomPrompt="1"/>
          </p:nvPr>
        </p:nvSpPr>
        <p:spPr>
          <a:xfrm>
            <a:off x="2368263"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5" name="Text Placeholder 3"/>
          <p:cNvSpPr>
            <a:spLocks noGrp="1"/>
          </p:cNvSpPr>
          <p:nvPr>
            <p:ph type="body" sz="quarter" idx="29" hasCustomPrompt="1"/>
          </p:nvPr>
        </p:nvSpPr>
        <p:spPr>
          <a:xfrm>
            <a:off x="3835113"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7" name="Text Placeholder 3"/>
          <p:cNvSpPr>
            <a:spLocks noGrp="1"/>
          </p:cNvSpPr>
          <p:nvPr>
            <p:ph type="body" sz="quarter" idx="31" hasCustomPrompt="1"/>
          </p:nvPr>
        </p:nvSpPr>
        <p:spPr>
          <a:xfrm>
            <a:off x="5321013"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7" name="Title 1"/>
          <p:cNvSpPr>
            <a:spLocks noGrp="1"/>
          </p:cNvSpPr>
          <p:nvPr userDrawn="1">
            <p:ph type="ctrTitle" hasCustomPrompt="1"/>
          </p:nvPr>
        </p:nvSpPr>
        <p:spPr>
          <a:xfrm>
            <a:off x="283026" y="254000"/>
            <a:ext cx="5245100" cy="5334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Simple time plan</a:t>
            </a:r>
          </a:p>
        </p:txBody>
      </p:sp>
      <p:sp>
        <p:nvSpPr>
          <p:cNvPr id="43" name="Text Placeholder 3"/>
          <p:cNvSpPr>
            <a:spLocks noGrp="1"/>
          </p:cNvSpPr>
          <p:nvPr>
            <p:ph type="body" sz="quarter" idx="53" hasCustomPrompt="1"/>
          </p:nvPr>
        </p:nvSpPr>
        <p:spPr>
          <a:xfrm>
            <a:off x="2368263"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8" name="Text Placeholder 3"/>
          <p:cNvSpPr>
            <a:spLocks noGrp="1"/>
          </p:cNvSpPr>
          <p:nvPr>
            <p:ph type="body" sz="quarter" idx="54" hasCustomPrompt="1"/>
          </p:nvPr>
        </p:nvSpPr>
        <p:spPr>
          <a:xfrm>
            <a:off x="3835113"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9" name="Text Placeholder 3"/>
          <p:cNvSpPr>
            <a:spLocks noGrp="1"/>
          </p:cNvSpPr>
          <p:nvPr>
            <p:ph type="body" sz="quarter" idx="55" hasCustomPrompt="1"/>
          </p:nvPr>
        </p:nvSpPr>
        <p:spPr>
          <a:xfrm>
            <a:off x="5321013"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17"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0" name="Rectangle 29"/>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31"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40"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TextBox 40"/>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42"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33" name="Group 32"/>
          <p:cNvGrpSpPr/>
          <p:nvPr userDrawn="1"/>
        </p:nvGrpSpPr>
        <p:grpSpPr>
          <a:xfrm>
            <a:off x="71948" y="4978614"/>
            <a:ext cx="503788" cy="94721"/>
            <a:chOff x="6014087" y="4646472"/>
            <a:chExt cx="503788" cy="94721"/>
          </a:xfrm>
        </p:grpSpPr>
        <p:sp>
          <p:nvSpPr>
            <p:cNvPr id="34" name="Oval 33"/>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5" name="Oval 34"/>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35"/>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36"/>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38"/>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36596948"/>
      </p:ext>
    </p:extLst>
  </p:cSld>
  <p:clrMapOvr>
    <a:masterClrMapping/>
  </p:clrMapOvr>
  <p:extLst>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Timeline/Roadmap">
    <p:spTree>
      <p:nvGrpSpPr>
        <p:cNvPr id="1" name=""/>
        <p:cNvGrpSpPr/>
        <p:nvPr/>
      </p:nvGrpSpPr>
      <p:grpSpPr>
        <a:xfrm>
          <a:off x="0" y="0"/>
          <a:ext cx="0" cy="0"/>
          <a:chOff x="0" y="0"/>
          <a:chExt cx="0" cy="0"/>
        </a:xfrm>
      </p:grpSpPr>
      <p:sp>
        <p:nvSpPr>
          <p:cNvPr id="38" name="Picture Placeholder 9"/>
          <p:cNvSpPr>
            <a:spLocks noGrp="1"/>
          </p:cNvSpPr>
          <p:nvPr>
            <p:ph type="pic" sz="quarter" idx="52" hasCustomPrompt="1"/>
          </p:nvPr>
        </p:nvSpPr>
        <p:spPr>
          <a:xfrm>
            <a:off x="3378200" y="809262"/>
            <a:ext cx="5525295" cy="3950423"/>
          </a:xfrm>
          <a:prstGeom prst="rect">
            <a:avLst/>
          </a:prstGeom>
        </p:spPr>
        <p:txBody>
          <a:bodyPr anchor="ctr" anchorCtr="0">
            <a:noAutofit/>
          </a:bodyPr>
          <a:lstStyle>
            <a:lvl1pPr marL="0" indent="0" algn="ctr">
              <a:buNone/>
              <a:defRPr sz="1400" baseline="0">
                <a:solidFill>
                  <a:schemeClr val="accent2"/>
                </a:solidFill>
                <a:latin typeface="Arial" panose="020B0604020202020204" pitchFamily="34" charset="0"/>
                <a:cs typeface="Arial" panose="020B0604020202020204" pitchFamily="34" charset="0"/>
              </a:defRPr>
            </a:lvl1pPr>
          </a:lstStyle>
          <a:p>
            <a:r>
              <a:rPr lang="en-US" dirty="0"/>
              <a:t>Click here to insert a Timeline/Roadmap</a:t>
            </a:r>
            <a:endParaRPr lang="en-IN" dirty="0"/>
          </a:p>
        </p:txBody>
      </p:sp>
      <p:sp>
        <p:nvSpPr>
          <p:cNvPr id="4" name="Text Placeholder 3"/>
          <p:cNvSpPr>
            <a:spLocks noGrp="1"/>
          </p:cNvSpPr>
          <p:nvPr>
            <p:ph type="body" sz="quarter" idx="27" hasCustomPrompt="1"/>
          </p:nvPr>
        </p:nvSpPr>
        <p:spPr>
          <a:xfrm>
            <a:off x="4096702"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5" name="Text Placeholder 3"/>
          <p:cNvSpPr>
            <a:spLocks noGrp="1"/>
          </p:cNvSpPr>
          <p:nvPr>
            <p:ph type="body" sz="quarter" idx="29" hasCustomPrompt="1"/>
          </p:nvPr>
        </p:nvSpPr>
        <p:spPr>
          <a:xfrm>
            <a:off x="5563552"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27" name="Text Placeholder 3"/>
          <p:cNvSpPr>
            <a:spLocks noGrp="1"/>
          </p:cNvSpPr>
          <p:nvPr>
            <p:ph type="body" sz="quarter" idx="31" hasCustomPrompt="1"/>
          </p:nvPr>
        </p:nvSpPr>
        <p:spPr>
          <a:xfrm>
            <a:off x="7049452" y="1221193"/>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7" name="Title 1"/>
          <p:cNvSpPr>
            <a:spLocks noGrp="1"/>
          </p:cNvSpPr>
          <p:nvPr userDrawn="1">
            <p:ph type="ctrTitle" hasCustomPrompt="1"/>
          </p:nvPr>
        </p:nvSpPr>
        <p:spPr>
          <a:xfrm>
            <a:off x="263070" y="254000"/>
            <a:ext cx="5300482" cy="90302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Timeline/Roadmap with text</a:t>
            </a:r>
          </a:p>
        </p:txBody>
      </p:sp>
      <p:sp>
        <p:nvSpPr>
          <p:cNvPr id="43" name="Text Placeholder 3"/>
          <p:cNvSpPr>
            <a:spLocks noGrp="1"/>
          </p:cNvSpPr>
          <p:nvPr>
            <p:ph type="body" sz="quarter" idx="53" hasCustomPrompt="1"/>
          </p:nvPr>
        </p:nvSpPr>
        <p:spPr>
          <a:xfrm>
            <a:off x="4096702"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8" name="Text Placeholder 3"/>
          <p:cNvSpPr>
            <a:spLocks noGrp="1"/>
          </p:cNvSpPr>
          <p:nvPr>
            <p:ph type="body" sz="quarter" idx="54" hasCustomPrompt="1"/>
          </p:nvPr>
        </p:nvSpPr>
        <p:spPr>
          <a:xfrm>
            <a:off x="5563552"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49" name="Text Placeholder 3"/>
          <p:cNvSpPr>
            <a:spLocks noGrp="1"/>
          </p:cNvSpPr>
          <p:nvPr>
            <p:ph type="body" sz="quarter" idx="55" hasCustomPrompt="1"/>
          </p:nvPr>
        </p:nvSpPr>
        <p:spPr>
          <a:xfrm>
            <a:off x="7049452" y="4209720"/>
            <a:ext cx="1392568" cy="123111"/>
          </a:xfrm>
        </p:spPr>
        <p:txBody>
          <a:bodyPr wrap="square" lIns="0" tIns="0" rIns="0" bIns="0">
            <a:noAutofit/>
          </a:bodyPr>
          <a:lstStyle>
            <a:lvl1pPr marL="0" indent="0" algn="ctr">
              <a:spcBef>
                <a:spcPts val="0"/>
              </a:spcBef>
              <a:buClr>
                <a:schemeClr val="tx2"/>
              </a:buClr>
              <a:buFont typeface="Arial" panose="020B0604020202020204" pitchFamily="34" charset="0"/>
              <a:buNone/>
              <a:defRPr sz="800" b="1">
                <a:latin typeface="Arial" panose="020B0604020202020204" pitchFamily="34" charset="0"/>
                <a:cs typeface="Arial" panose="020B0604020202020204" pitchFamily="34" charset="0"/>
              </a:defRPr>
            </a:lvl1pPr>
          </a:lstStyle>
          <a:p>
            <a:pPr lvl="0"/>
            <a:r>
              <a:rPr lang="en-US" dirty="0"/>
              <a:t>Text Placeholder</a:t>
            </a:r>
          </a:p>
        </p:txBody>
      </p:sp>
      <p:sp>
        <p:nvSpPr>
          <p:cNvPr id="50" name="Text Placeholder 2"/>
          <p:cNvSpPr>
            <a:spLocks noGrp="1"/>
          </p:cNvSpPr>
          <p:nvPr>
            <p:ph type="body" sz="quarter" idx="41" hasCustomPrompt="1"/>
          </p:nvPr>
        </p:nvSpPr>
        <p:spPr>
          <a:xfrm>
            <a:off x="203200" y="1286353"/>
            <a:ext cx="654050" cy="649302"/>
          </a:xfrm>
          <a:prstGeom prst="ellipse">
            <a:avLst/>
          </a:prstGeom>
          <a:solidFill>
            <a:schemeClr val="accent6">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 </a:t>
            </a:r>
          </a:p>
        </p:txBody>
      </p:sp>
      <p:sp>
        <p:nvSpPr>
          <p:cNvPr id="51" name="Text Placeholder 3"/>
          <p:cNvSpPr>
            <a:spLocks noGrp="1"/>
          </p:cNvSpPr>
          <p:nvPr>
            <p:ph type="body" sz="quarter" idx="56" hasCustomPrompt="1"/>
          </p:nvPr>
        </p:nvSpPr>
        <p:spPr>
          <a:xfrm>
            <a:off x="704055" y="1348393"/>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2"/>
                </a:solidFill>
                <a:latin typeface="Arial" panose="020B0604020202020204" pitchFamily="34" charset="0"/>
                <a:cs typeface="Arial" panose="020B0604020202020204" pitchFamily="34" charset="0"/>
              </a:defRPr>
            </a:lvl1pPr>
          </a:lstStyle>
          <a:p>
            <a:pPr lvl="0"/>
            <a:r>
              <a:rPr lang="en-US" dirty="0"/>
              <a:t>Point 1</a:t>
            </a:r>
          </a:p>
        </p:txBody>
      </p:sp>
      <p:sp>
        <p:nvSpPr>
          <p:cNvPr id="55" name="Text Placeholder 3"/>
          <p:cNvSpPr>
            <a:spLocks noGrp="1"/>
          </p:cNvSpPr>
          <p:nvPr>
            <p:ph type="body" sz="quarter" idx="28" hasCustomPrompt="1"/>
          </p:nvPr>
        </p:nvSpPr>
        <p:spPr>
          <a:xfrm>
            <a:off x="704055" y="1569212"/>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56" name="Text Placeholder 2"/>
          <p:cNvSpPr>
            <a:spLocks noGrp="1"/>
          </p:cNvSpPr>
          <p:nvPr>
            <p:ph type="body" sz="quarter" idx="57" hasCustomPrompt="1"/>
          </p:nvPr>
        </p:nvSpPr>
        <p:spPr>
          <a:xfrm>
            <a:off x="203200" y="2343628"/>
            <a:ext cx="654050" cy="649302"/>
          </a:xfrm>
          <a:prstGeom prst="ellipse">
            <a:avLst/>
          </a:prstGeom>
          <a:solidFill>
            <a:schemeClr val="accent4">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 </a:t>
            </a:r>
          </a:p>
        </p:txBody>
      </p:sp>
      <p:sp>
        <p:nvSpPr>
          <p:cNvPr id="57" name="Text Placeholder 3"/>
          <p:cNvSpPr>
            <a:spLocks noGrp="1"/>
          </p:cNvSpPr>
          <p:nvPr>
            <p:ph type="body" sz="quarter" idx="58" hasCustomPrompt="1"/>
          </p:nvPr>
        </p:nvSpPr>
        <p:spPr>
          <a:xfrm>
            <a:off x="704055" y="2405668"/>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2"/>
                </a:solidFill>
                <a:latin typeface="Arial" panose="020B0604020202020204" pitchFamily="34" charset="0"/>
                <a:cs typeface="Arial" panose="020B0604020202020204" pitchFamily="34" charset="0"/>
              </a:defRPr>
            </a:lvl1pPr>
          </a:lstStyle>
          <a:p>
            <a:pPr lvl="0"/>
            <a:r>
              <a:rPr lang="en-US" dirty="0"/>
              <a:t>Point 2</a:t>
            </a:r>
          </a:p>
        </p:txBody>
      </p:sp>
      <p:sp>
        <p:nvSpPr>
          <p:cNvPr id="58" name="Text Placeholder 3"/>
          <p:cNvSpPr>
            <a:spLocks noGrp="1"/>
          </p:cNvSpPr>
          <p:nvPr>
            <p:ph type="body" sz="quarter" idx="59" hasCustomPrompt="1"/>
          </p:nvPr>
        </p:nvSpPr>
        <p:spPr>
          <a:xfrm>
            <a:off x="704055" y="2626487"/>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59" name="Text Placeholder 2"/>
          <p:cNvSpPr>
            <a:spLocks noGrp="1"/>
          </p:cNvSpPr>
          <p:nvPr>
            <p:ph type="body" sz="quarter" idx="60" hasCustomPrompt="1"/>
          </p:nvPr>
        </p:nvSpPr>
        <p:spPr>
          <a:xfrm>
            <a:off x="203200" y="3425296"/>
            <a:ext cx="654050" cy="649302"/>
          </a:xfrm>
          <a:prstGeom prst="ellipse">
            <a:avLst/>
          </a:prstGeom>
          <a:solidFill>
            <a:schemeClr val="accent5">
              <a:alpha val="60000"/>
            </a:schemeClr>
          </a:solidFill>
          <a:ln>
            <a:noFill/>
          </a:ln>
        </p:spPr>
        <p:txBody>
          <a:bodyPr lIns="0" rIns="0" anchor="ctr" anchorCtr="0"/>
          <a:lstStyle>
            <a:lvl1pPr marL="0" indent="0" algn="l" defTabSz="1828800" rtl="0" eaLnBrk="1" latinLnBrk="0" hangingPunct="1">
              <a:lnSpc>
                <a:spcPct val="100000"/>
              </a:lnSpc>
              <a:spcBef>
                <a:spcPts val="600"/>
              </a:spcBef>
              <a:buClr>
                <a:schemeClr val="accent2"/>
              </a:buClr>
              <a:buFont typeface="Arial" panose="020B0604020202020204" pitchFamily="34" charset="0"/>
              <a:buNone/>
              <a:defRPr lang="en-US" sz="800" b="0" u="sng"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 </a:t>
            </a:r>
          </a:p>
        </p:txBody>
      </p:sp>
      <p:sp>
        <p:nvSpPr>
          <p:cNvPr id="60" name="Text Placeholder 3"/>
          <p:cNvSpPr>
            <a:spLocks noGrp="1"/>
          </p:cNvSpPr>
          <p:nvPr>
            <p:ph type="body" sz="quarter" idx="61" hasCustomPrompt="1"/>
          </p:nvPr>
        </p:nvSpPr>
        <p:spPr>
          <a:xfrm>
            <a:off x="704055" y="3487336"/>
            <a:ext cx="2048669" cy="215444"/>
          </a:xfrm>
        </p:spPr>
        <p:txBody>
          <a:bodyPr wrap="square" lIns="0" tIns="0" rIns="0" bIns="0">
            <a:spAutoFit/>
          </a:bodyPr>
          <a:lstStyle>
            <a:lvl1pPr marL="0" indent="0">
              <a:spcBef>
                <a:spcPts val="0"/>
              </a:spcBef>
              <a:buClr>
                <a:schemeClr val="tx2"/>
              </a:buClr>
              <a:buFont typeface="Arial" panose="020B0604020202020204" pitchFamily="34" charset="0"/>
              <a:buNone/>
              <a:defRPr sz="1400" b="1">
                <a:solidFill>
                  <a:schemeClr val="accent2"/>
                </a:solidFill>
                <a:latin typeface="Arial" panose="020B0604020202020204" pitchFamily="34" charset="0"/>
                <a:cs typeface="Arial" panose="020B0604020202020204" pitchFamily="34" charset="0"/>
              </a:defRPr>
            </a:lvl1pPr>
          </a:lstStyle>
          <a:p>
            <a:pPr lvl="0"/>
            <a:r>
              <a:rPr lang="en-US" dirty="0"/>
              <a:t>Point 3</a:t>
            </a:r>
          </a:p>
        </p:txBody>
      </p:sp>
      <p:sp>
        <p:nvSpPr>
          <p:cNvPr id="61" name="Text Placeholder 3"/>
          <p:cNvSpPr>
            <a:spLocks noGrp="1"/>
          </p:cNvSpPr>
          <p:nvPr>
            <p:ph type="body" sz="quarter" idx="62" hasCustomPrompt="1"/>
          </p:nvPr>
        </p:nvSpPr>
        <p:spPr>
          <a:xfrm>
            <a:off x="704055" y="3708155"/>
            <a:ext cx="2048669" cy="615553"/>
          </a:xfrm>
        </p:spPr>
        <p:txBody>
          <a:bodyPr wrap="square" lIns="0" tIns="0" rIns="0" bIns="0">
            <a:spAutoFit/>
          </a:bodyPr>
          <a:lstStyle>
            <a:lvl1pPr marL="0" indent="0">
              <a:spcBef>
                <a:spcPts val="0"/>
              </a:spcBef>
              <a:buClr>
                <a:schemeClr val="tx2"/>
              </a:buClr>
              <a:buFont typeface="Arial" panose="020B0604020202020204" pitchFamily="34" charset="0"/>
              <a:buNone/>
              <a:defRPr sz="1000" b="0">
                <a:solidFill>
                  <a:schemeClr val="accent2"/>
                </a:solidFill>
                <a:latin typeface="Arial" panose="020B0604020202020204" pitchFamily="34" charset="0"/>
                <a:cs typeface="Arial" panose="020B0604020202020204" pitchFamily="34" charset="0"/>
              </a:defRPr>
            </a:lvl1pPr>
          </a:lstStyle>
          <a:p>
            <a:pPr lvl="0"/>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endParaRPr lang="en-US" dirty="0"/>
          </a:p>
        </p:txBody>
      </p:sp>
      <p:sp>
        <p:nvSpPr>
          <p:cNvPr id="26"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39" name="Rectangle 38"/>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40"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54"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TextBox 61"/>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63"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42" name="Group 41"/>
          <p:cNvGrpSpPr/>
          <p:nvPr userDrawn="1"/>
        </p:nvGrpSpPr>
        <p:grpSpPr>
          <a:xfrm>
            <a:off x="71948" y="4978614"/>
            <a:ext cx="503788" cy="94721"/>
            <a:chOff x="6014087" y="4646472"/>
            <a:chExt cx="503788" cy="94721"/>
          </a:xfrm>
        </p:grpSpPr>
        <p:sp>
          <p:nvSpPr>
            <p:cNvPr id="44" name="Oval 43"/>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45" name="Oval 44"/>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45"/>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51"/>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52"/>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603075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se Study with image">
    <p:spTree>
      <p:nvGrpSpPr>
        <p:cNvPr id="1" name=""/>
        <p:cNvGrpSpPr/>
        <p:nvPr/>
      </p:nvGrpSpPr>
      <p:grpSpPr>
        <a:xfrm>
          <a:off x="0" y="0"/>
          <a:ext cx="0" cy="0"/>
          <a:chOff x="0" y="0"/>
          <a:chExt cx="0" cy="0"/>
        </a:xfrm>
      </p:grpSpPr>
      <p:sp>
        <p:nvSpPr>
          <p:cNvPr id="28" name="Picture Placeholder 4"/>
          <p:cNvSpPr>
            <a:spLocks noGrp="1"/>
          </p:cNvSpPr>
          <p:nvPr>
            <p:ph type="pic" sz="quarter" idx="36" hasCustomPrompt="1"/>
          </p:nvPr>
        </p:nvSpPr>
        <p:spPr>
          <a:xfrm>
            <a:off x="4303714" y="0"/>
            <a:ext cx="3499859" cy="4884738"/>
          </a:xfrm>
        </p:spPr>
        <p:txBody>
          <a:bodyPr/>
          <a:lstStyle>
            <a:lvl1pPr marL="0" marR="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sz="1400">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ts val="600"/>
              </a:spcBef>
              <a:spcAft>
                <a:spcPts val="0"/>
              </a:spcAft>
              <a:buClr>
                <a:srgbClr val="00B0F0"/>
              </a:buClr>
              <a:buSzTx/>
              <a:buFont typeface="Wingdings" pitchFamily="2" charset="2"/>
              <a:buNone/>
              <a:tabLst/>
              <a:defRPr/>
            </a:pPr>
            <a:r>
              <a:rPr lang="en-US" dirty="0"/>
              <a:t>Click here to </a:t>
            </a:r>
            <a:br>
              <a:rPr lang="en-US" dirty="0"/>
            </a:br>
            <a:r>
              <a:rPr lang="en-US" dirty="0"/>
              <a:t>add Color Image</a:t>
            </a:r>
          </a:p>
        </p:txBody>
      </p:sp>
      <p:sp>
        <p:nvSpPr>
          <p:cNvPr id="25" name="Text Placeholder 5"/>
          <p:cNvSpPr>
            <a:spLocks noGrp="1"/>
          </p:cNvSpPr>
          <p:nvPr>
            <p:ph type="body" sz="quarter" idx="38"/>
          </p:nvPr>
        </p:nvSpPr>
        <p:spPr>
          <a:xfrm>
            <a:off x="6221676" y="0"/>
            <a:ext cx="2921000" cy="4889255"/>
          </a:xfrm>
          <a:solidFill>
            <a:schemeClr val="accent1"/>
          </a:solidFill>
        </p:spPr>
        <p:txBody>
          <a:bodyPr/>
          <a:lstStyle>
            <a:lvl1pPr marL="0" indent="0">
              <a:buNone/>
              <a:defRPr>
                <a:solidFill>
                  <a:schemeClr val="accent1"/>
                </a:solidFill>
                <a:latin typeface="Arial" panose="020B0604020202020204" pitchFamily="34" charset="0"/>
                <a:cs typeface="Arial" panose="020B0604020202020204" pitchFamily="34" charset="0"/>
              </a:defRPr>
            </a:lvl1pPr>
          </a:lstStyle>
          <a:p>
            <a:pPr lvl="0"/>
            <a:endParaRPr lang="en-US" dirty="0"/>
          </a:p>
        </p:txBody>
      </p:sp>
      <p:sp>
        <p:nvSpPr>
          <p:cNvPr id="47" name="Title 1"/>
          <p:cNvSpPr>
            <a:spLocks noGrp="1"/>
          </p:cNvSpPr>
          <p:nvPr userDrawn="1">
            <p:ph type="ctrTitle" hasCustomPrompt="1"/>
          </p:nvPr>
        </p:nvSpPr>
        <p:spPr>
          <a:xfrm>
            <a:off x="271416" y="254000"/>
            <a:ext cx="38354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Click to add title</a:t>
            </a:r>
            <a:br>
              <a:rPr lang="en-US" dirty="0"/>
            </a:br>
            <a:r>
              <a:rPr lang="en-US" dirty="0"/>
              <a:t>in two lines</a:t>
            </a:r>
          </a:p>
        </p:txBody>
      </p:sp>
      <p:sp>
        <p:nvSpPr>
          <p:cNvPr id="24" name="Text Placeholder 38"/>
          <p:cNvSpPr>
            <a:spLocks noGrp="1"/>
          </p:cNvSpPr>
          <p:nvPr>
            <p:ph type="body" sz="quarter" idx="15" hasCustomPrompt="1"/>
          </p:nvPr>
        </p:nvSpPr>
        <p:spPr>
          <a:xfrm>
            <a:off x="226059" y="2231277"/>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27" name="Text Placeholder 2"/>
          <p:cNvSpPr>
            <a:spLocks noGrp="1"/>
          </p:cNvSpPr>
          <p:nvPr>
            <p:ph type="body" sz="quarter" idx="11" hasCustomPrompt="1"/>
          </p:nvPr>
        </p:nvSpPr>
        <p:spPr>
          <a:xfrm>
            <a:off x="602141" y="2496914"/>
            <a:ext cx="3310548" cy="50238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48" name="Text Placeholder 2"/>
          <p:cNvSpPr>
            <a:spLocks noGrp="1"/>
          </p:cNvSpPr>
          <p:nvPr>
            <p:ph type="body" sz="quarter" idx="10" hasCustomPrompt="1"/>
          </p:nvPr>
        </p:nvSpPr>
        <p:spPr>
          <a:xfrm>
            <a:off x="271416" y="1295399"/>
            <a:ext cx="3686630" cy="685801"/>
          </a:xfr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Tempus </a:t>
            </a:r>
            <a:r>
              <a:rPr lang="en-US" dirty="0" err="1"/>
              <a:t>eu</a:t>
            </a:r>
            <a:r>
              <a:rPr lang="en-US" dirty="0"/>
              <a:t> </a:t>
            </a:r>
            <a:r>
              <a:rPr lang="en-US" dirty="0" err="1"/>
              <a:t>orci</a:t>
            </a:r>
            <a:r>
              <a:rPr lang="en-US" dirty="0"/>
              <a:t> in, </a:t>
            </a:r>
            <a:r>
              <a:rPr lang="en-US" dirty="0" err="1"/>
              <a:t>consectetur</a:t>
            </a:r>
            <a:r>
              <a:rPr lang="en-US" dirty="0"/>
              <a:t> </a:t>
            </a:r>
            <a:r>
              <a:rPr lang="en-US" dirty="0" err="1"/>
              <a:t>congue</a:t>
            </a:r>
            <a:r>
              <a:rPr lang="en-US" dirty="0"/>
              <a:t> </a:t>
            </a:r>
            <a:r>
              <a:rPr lang="en-US" dirty="0" err="1"/>
              <a:t>felis</a:t>
            </a:r>
            <a:r>
              <a:rPr lang="en-US" dirty="0"/>
              <a:t>. </a:t>
            </a:r>
            <a:r>
              <a:rPr lang="en-US" dirty="0" err="1"/>
              <a:t>Donec</a:t>
            </a:r>
            <a:r>
              <a:rPr lang="en-US" dirty="0"/>
              <a:t> </a:t>
            </a:r>
            <a:r>
              <a:rPr lang="en-US" dirty="0" err="1"/>
              <a:t>ut</a:t>
            </a:r>
            <a:r>
              <a:rPr lang="en-US" dirty="0"/>
              <a:t> </a:t>
            </a:r>
            <a:r>
              <a:rPr lang="en-US" dirty="0" err="1"/>
              <a:t>augue</a:t>
            </a:r>
            <a:r>
              <a:rPr lang="en-US" dirty="0"/>
              <a:t> et </a:t>
            </a:r>
            <a:r>
              <a:rPr lang="en-US" dirty="0" err="1"/>
              <a:t>sapien</a:t>
            </a:r>
            <a:r>
              <a:rPr lang="en-US" dirty="0"/>
              <a:t> </a:t>
            </a:r>
            <a:r>
              <a:rPr lang="en-US" dirty="0" err="1"/>
              <a:t>mattis</a:t>
            </a:r>
            <a:r>
              <a:rPr lang="en-US" dirty="0"/>
              <a:t> </a:t>
            </a:r>
            <a:r>
              <a:rPr lang="en-US" dirty="0" err="1"/>
              <a:t>scelerisque</a:t>
            </a:r>
            <a:r>
              <a:rPr lang="en-US" dirty="0"/>
              <a:t>. </a:t>
            </a:r>
            <a:r>
              <a:rPr lang="en-US" dirty="0" err="1"/>
              <a:t>Curabitur</a:t>
            </a:r>
            <a:r>
              <a:rPr lang="en-US" dirty="0"/>
              <a:t> </a:t>
            </a:r>
            <a:r>
              <a:rPr lang="en-US" dirty="0" err="1"/>
              <a:t>eget</a:t>
            </a:r>
            <a:r>
              <a:rPr lang="en-US" dirty="0"/>
              <a:t> </a:t>
            </a:r>
            <a:r>
              <a:rPr lang="en-US" dirty="0" err="1"/>
              <a:t>nunc</a:t>
            </a:r>
            <a:r>
              <a:rPr lang="en-US" dirty="0"/>
              <a:t> vitae </a:t>
            </a:r>
            <a:r>
              <a:rPr lang="en-US" dirty="0" err="1"/>
              <a:t>orci</a:t>
            </a:r>
            <a:r>
              <a:rPr lang="en-US" dirty="0"/>
              <a:t> </a:t>
            </a:r>
            <a:r>
              <a:rPr lang="en-US" dirty="0" err="1"/>
              <a:t>commodo</a:t>
            </a:r>
            <a:r>
              <a:rPr lang="en-US" dirty="0"/>
              <a:t> </a:t>
            </a:r>
            <a:r>
              <a:rPr lang="en-US" dirty="0" err="1"/>
              <a:t>accumsan</a:t>
            </a:r>
            <a:r>
              <a:rPr lang="en-US" dirty="0"/>
              <a:t>. </a:t>
            </a:r>
          </a:p>
        </p:txBody>
      </p:sp>
      <p:sp>
        <p:nvSpPr>
          <p:cNvPr id="49" name="Text Placeholder 2"/>
          <p:cNvSpPr>
            <a:spLocks noGrp="1"/>
          </p:cNvSpPr>
          <p:nvPr>
            <p:ph type="body" sz="quarter" idx="25" hasCustomPrompt="1"/>
          </p:nvPr>
        </p:nvSpPr>
        <p:spPr>
          <a:xfrm>
            <a:off x="602141" y="2281009"/>
            <a:ext cx="3310548"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Business Context</a:t>
            </a:r>
          </a:p>
        </p:txBody>
      </p:sp>
      <p:sp>
        <p:nvSpPr>
          <p:cNvPr id="26" name="Text Placeholder 38"/>
          <p:cNvSpPr>
            <a:spLocks noGrp="1"/>
          </p:cNvSpPr>
          <p:nvPr>
            <p:ph type="body" sz="quarter" idx="27" hasCustomPrompt="1"/>
          </p:nvPr>
        </p:nvSpPr>
        <p:spPr>
          <a:xfrm>
            <a:off x="226059" y="3155214"/>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33" name="Text Placeholder 2"/>
          <p:cNvSpPr>
            <a:spLocks noGrp="1"/>
          </p:cNvSpPr>
          <p:nvPr>
            <p:ph type="body" sz="quarter" idx="28" hasCustomPrompt="1"/>
          </p:nvPr>
        </p:nvSpPr>
        <p:spPr>
          <a:xfrm>
            <a:off x="602141" y="3371119"/>
            <a:ext cx="3310548" cy="50238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34" name="Text Placeholder 2"/>
          <p:cNvSpPr>
            <a:spLocks noGrp="1"/>
          </p:cNvSpPr>
          <p:nvPr>
            <p:ph type="body" sz="quarter" idx="29" hasCustomPrompt="1"/>
          </p:nvPr>
        </p:nvSpPr>
        <p:spPr>
          <a:xfrm>
            <a:off x="602141" y="3155214"/>
            <a:ext cx="3310548"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Solution Approach</a:t>
            </a:r>
          </a:p>
        </p:txBody>
      </p:sp>
      <p:sp>
        <p:nvSpPr>
          <p:cNvPr id="35" name="Text Placeholder 38"/>
          <p:cNvSpPr>
            <a:spLocks noGrp="1"/>
          </p:cNvSpPr>
          <p:nvPr>
            <p:ph type="body" sz="quarter" idx="30" hasCustomPrompt="1"/>
          </p:nvPr>
        </p:nvSpPr>
        <p:spPr>
          <a:xfrm>
            <a:off x="226059" y="3994800"/>
            <a:ext cx="337820" cy="336930"/>
          </a:xfrm>
          <a:prstGeom prst="ellipse">
            <a:avLst/>
          </a:prstGeom>
          <a:solidFill>
            <a:schemeClr val="tx2"/>
          </a:solidFill>
        </p:spPr>
        <p:txBody>
          <a:bodyPr anchor="ctr">
            <a:noAutofit/>
          </a:bodyPr>
          <a:lstStyle>
            <a:lvl1pPr marL="0" indent="0" algn="ctr">
              <a:buFont typeface="Arial" pitchFamily="34" charset="0"/>
              <a:buNone/>
              <a:defRPr sz="12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  </a:t>
            </a:r>
          </a:p>
        </p:txBody>
      </p:sp>
      <p:sp>
        <p:nvSpPr>
          <p:cNvPr id="36" name="Text Placeholder 2"/>
          <p:cNvSpPr>
            <a:spLocks noGrp="1"/>
          </p:cNvSpPr>
          <p:nvPr>
            <p:ph type="body" sz="quarter" idx="31" hasCustomPrompt="1"/>
          </p:nvPr>
        </p:nvSpPr>
        <p:spPr>
          <a:xfrm>
            <a:off x="602141" y="4247419"/>
            <a:ext cx="3310548" cy="502381"/>
          </a:xfrm>
        </p:spPr>
        <p:txBody>
          <a:bodyPr tIns="0"/>
          <a:lstStyle>
            <a:lvl1pPr marL="0" indent="0" algn="l" defTabSz="1828800" rtl="0" eaLnBrk="1" latinLnBrk="0" hangingPunct="1">
              <a:lnSpc>
                <a:spcPct val="100000"/>
              </a:lnSpc>
              <a:spcBef>
                <a:spcPts val="600"/>
              </a:spcBef>
              <a:buFont typeface="Arial" panose="020B0604020202020204" pitchFamily="34" charset="0"/>
              <a:buNone/>
              <a:defRPr lang="en-US" sz="10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Tempus eu orci in, consectetur congue felis. Donec ut augue et sapien mattis scelerisque. Curabitur eget nunc vitae orci commodo accumsan. </a:t>
            </a:r>
          </a:p>
        </p:txBody>
      </p:sp>
      <p:sp>
        <p:nvSpPr>
          <p:cNvPr id="37" name="Text Placeholder 2"/>
          <p:cNvSpPr>
            <a:spLocks noGrp="1"/>
          </p:cNvSpPr>
          <p:nvPr>
            <p:ph type="body" sz="quarter" idx="32" hasCustomPrompt="1"/>
          </p:nvPr>
        </p:nvSpPr>
        <p:spPr>
          <a:xfrm>
            <a:off x="602141" y="4031514"/>
            <a:ext cx="3310548"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baseline="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Benefits Delivered</a:t>
            </a:r>
          </a:p>
        </p:txBody>
      </p:sp>
      <p:sp>
        <p:nvSpPr>
          <p:cNvPr id="38" name="Text Placeholder 2"/>
          <p:cNvSpPr>
            <a:spLocks noGrp="1"/>
          </p:cNvSpPr>
          <p:nvPr>
            <p:ph type="body" sz="quarter" idx="33" hasCustomPrompt="1"/>
          </p:nvPr>
        </p:nvSpPr>
        <p:spPr>
          <a:xfrm>
            <a:off x="6498663" y="931094"/>
            <a:ext cx="2400140" cy="3131640"/>
          </a:xfrm>
        </p:spPr>
        <p:txBody>
          <a:bodyPr tIns="0"/>
          <a:lstStyle>
            <a:lvl1pPr marL="171450" indent="-171450" algn="l" defTabSz="1828800" rtl="0" eaLnBrk="1" latinLnBrk="0" hangingPunct="1">
              <a:lnSpc>
                <a:spcPct val="100000"/>
              </a:lnSpc>
              <a:spcBef>
                <a:spcPts val="0"/>
              </a:spcBef>
              <a:spcAft>
                <a:spcPts val="800"/>
              </a:spcAft>
              <a:buClr>
                <a:schemeClr val="bg1"/>
              </a:buClr>
              <a:buFont typeface="Arial" panose="020B0604020202020204" pitchFamily="34" charset="0"/>
              <a:buChar char="•"/>
              <a:defRPr lang="en-US" sz="700" b="0"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a:p>
            <a:pPr lvl="0"/>
            <a:r>
              <a:rPr lang="pt-BR" dirty="0"/>
              <a:t>Side notes</a:t>
            </a:r>
            <a:br>
              <a:rPr lang="pt-BR" dirty="0"/>
            </a:br>
            <a:r>
              <a:rPr lang="pt-BR" dirty="0"/>
              <a:t>Tempus eu orci in, consectetur congue felis. Donec ut augue et sapien mattis scelerisque. Curabitur eget nunc vitae orci commodo accumsan. </a:t>
            </a:r>
          </a:p>
        </p:txBody>
      </p:sp>
      <p:sp>
        <p:nvSpPr>
          <p:cNvPr id="39" name="Text Placeholder 2"/>
          <p:cNvSpPr>
            <a:spLocks noGrp="1"/>
          </p:cNvSpPr>
          <p:nvPr>
            <p:ph type="body" sz="quarter" idx="34" hasCustomPrompt="1"/>
          </p:nvPr>
        </p:nvSpPr>
        <p:spPr>
          <a:xfrm>
            <a:off x="6498663" y="664389"/>
            <a:ext cx="2400140" cy="182563"/>
          </a:xfrm>
        </p:spPr>
        <p:txBody>
          <a:bodyPr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1200" b="1" kern="1200" dirty="0" smtClean="0">
                <a:solidFill>
                  <a:schemeClr val="bg1"/>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Value Wipro brings</a:t>
            </a:r>
          </a:p>
        </p:txBody>
      </p:sp>
      <p:sp>
        <p:nvSpPr>
          <p:cNvPr id="3" name="Media Placeholder 2"/>
          <p:cNvSpPr>
            <a:spLocks noGrp="1"/>
          </p:cNvSpPr>
          <p:nvPr>
            <p:ph type="media" sz="quarter" idx="35" hasCustomPrompt="1"/>
          </p:nvPr>
        </p:nvSpPr>
        <p:spPr>
          <a:xfrm>
            <a:off x="6498663" y="4128262"/>
            <a:ext cx="652955" cy="650994"/>
          </a:xfrm>
          <a:prstGeom prst="ellipse">
            <a:avLst/>
          </a:prstGeom>
          <a:noFill/>
        </p:spPr>
        <p:txBody>
          <a:bodyPr/>
          <a:lstStyle>
            <a:lvl1pPr marL="0" indent="0" algn="ctr">
              <a:buFontTx/>
              <a:buNone/>
              <a:defRPr sz="1000">
                <a:latin typeface="Arial" panose="020B0604020202020204" pitchFamily="34" charset="0"/>
                <a:cs typeface="Arial" panose="020B0604020202020204" pitchFamily="34" charset="0"/>
              </a:defRPr>
            </a:lvl1pPr>
          </a:lstStyle>
          <a:p>
            <a:r>
              <a:rPr lang="en-US" dirty="0"/>
              <a:t>View video</a:t>
            </a:r>
          </a:p>
        </p:txBody>
      </p:sp>
      <p:sp>
        <p:nvSpPr>
          <p:cNvPr id="31"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50" name="Rectangle 49"/>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51"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59"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TextBox 59"/>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61"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45" name="Group 44"/>
          <p:cNvGrpSpPr/>
          <p:nvPr userDrawn="1"/>
        </p:nvGrpSpPr>
        <p:grpSpPr>
          <a:xfrm>
            <a:off x="71948" y="4978614"/>
            <a:ext cx="503788" cy="94721"/>
            <a:chOff x="6014087" y="4646472"/>
            <a:chExt cx="503788" cy="94721"/>
          </a:xfrm>
        </p:grpSpPr>
        <p:sp>
          <p:nvSpPr>
            <p:cNvPr id="46" name="Oval 45"/>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53" name="Oval 5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53"/>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Oval 54"/>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55"/>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30177"/>
      </p:ext>
    </p:extLst>
  </p:cSld>
  <p:clrMapOvr>
    <a:masterClrMapping/>
  </p:clrMapOvr>
  <p:extLst>
    <p:ext uri="{DCECCB84-F9BA-43D5-87BE-67443E8EF086}">
      <p15:sldGuideLst xmlns:p15="http://schemas.microsoft.com/office/powerpoint/2012/main">
        <p15:guide id="1" orient="horz" pos="1620">
          <p15:clr>
            <a:srgbClr val="FBAE40"/>
          </p15:clr>
        </p15:guide>
        <p15:guide id="2" pos="168"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1416" y="254000"/>
            <a:ext cx="5245100" cy="5588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Team structure</a:t>
            </a:r>
          </a:p>
        </p:txBody>
      </p:sp>
      <p:sp>
        <p:nvSpPr>
          <p:cNvPr id="21" name="Picture Placeholder 9"/>
          <p:cNvSpPr>
            <a:spLocks noGrp="1"/>
          </p:cNvSpPr>
          <p:nvPr>
            <p:ph type="pic" sz="quarter" idx="13" hasCustomPrompt="1"/>
          </p:nvPr>
        </p:nvSpPr>
        <p:spPr>
          <a:xfrm>
            <a:off x="38232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0" name="Pladsholder til tekst 62"/>
          <p:cNvSpPr>
            <a:spLocks noGrp="1"/>
          </p:cNvSpPr>
          <p:nvPr>
            <p:ph type="body" sz="quarter" idx="30" hasCustomPrompt="1"/>
          </p:nvPr>
        </p:nvSpPr>
        <p:spPr>
          <a:xfrm>
            <a:off x="382322" y="1937202"/>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1" name="Pladsholder til tekst 63"/>
          <p:cNvSpPr>
            <a:spLocks noGrp="1"/>
          </p:cNvSpPr>
          <p:nvPr>
            <p:ph type="body" sz="quarter" idx="31" hasCustomPrompt="1"/>
          </p:nvPr>
        </p:nvSpPr>
        <p:spPr>
          <a:xfrm>
            <a:off x="38232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33" name="Picture Placeholder 9"/>
          <p:cNvSpPr>
            <a:spLocks noGrp="1"/>
          </p:cNvSpPr>
          <p:nvPr>
            <p:ph type="pic" sz="quarter" idx="33" hasCustomPrompt="1"/>
          </p:nvPr>
        </p:nvSpPr>
        <p:spPr>
          <a:xfrm>
            <a:off x="260549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4" name="Pladsholder til tekst 62"/>
          <p:cNvSpPr>
            <a:spLocks noGrp="1"/>
          </p:cNvSpPr>
          <p:nvPr>
            <p:ph type="body" sz="quarter" idx="34" hasCustomPrompt="1"/>
          </p:nvPr>
        </p:nvSpPr>
        <p:spPr>
          <a:xfrm>
            <a:off x="2605492" y="1937202"/>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5" name="Pladsholder til tekst 63"/>
          <p:cNvSpPr>
            <a:spLocks noGrp="1"/>
          </p:cNvSpPr>
          <p:nvPr>
            <p:ph type="body" sz="quarter" idx="35" hasCustomPrompt="1"/>
          </p:nvPr>
        </p:nvSpPr>
        <p:spPr>
          <a:xfrm>
            <a:off x="260549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37" name="Picture Placeholder 9"/>
          <p:cNvSpPr>
            <a:spLocks noGrp="1"/>
          </p:cNvSpPr>
          <p:nvPr>
            <p:ph type="pic" sz="quarter" idx="37" hasCustomPrompt="1"/>
          </p:nvPr>
        </p:nvSpPr>
        <p:spPr>
          <a:xfrm>
            <a:off x="482866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8" name="Pladsholder til tekst 62"/>
          <p:cNvSpPr>
            <a:spLocks noGrp="1"/>
          </p:cNvSpPr>
          <p:nvPr>
            <p:ph type="body" sz="quarter" idx="38" hasCustomPrompt="1"/>
          </p:nvPr>
        </p:nvSpPr>
        <p:spPr>
          <a:xfrm>
            <a:off x="4828662" y="1937202"/>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9" name="Pladsholder til tekst 63"/>
          <p:cNvSpPr>
            <a:spLocks noGrp="1"/>
          </p:cNvSpPr>
          <p:nvPr>
            <p:ph type="body" sz="quarter" idx="39" hasCustomPrompt="1"/>
          </p:nvPr>
        </p:nvSpPr>
        <p:spPr>
          <a:xfrm>
            <a:off x="482866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41" name="Picture Placeholder 9"/>
          <p:cNvSpPr>
            <a:spLocks noGrp="1"/>
          </p:cNvSpPr>
          <p:nvPr>
            <p:ph type="pic" sz="quarter" idx="41" hasCustomPrompt="1"/>
          </p:nvPr>
        </p:nvSpPr>
        <p:spPr>
          <a:xfrm>
            <a:off x="705183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42" name="Pladsholder til tekst 62"/>
          <p:cNvSpPr>
            <a:spLocks noGrp="1"/>
          </p:cNvSpPr>
          <p:nvPr>
            <p:ph type="body" sz="quarter" idx="42" hasCustomPrompt="1"/>
          </p:nvPr>
        </p:nvSpPr>
        <p:spPr>
          <a:xfrm>
            <a:off x="7051832" y="1937202"/>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a:p>
            <a:endParaRPr lang="en-GB" dirty="0"/>
          </a:p>
        </p:txBody>
      </p:sp>
      <p:sp>
        <p:nvSpPr>
          <p:cNvPr id="43" name="Pladsholder til tekst 63"/>
          <p:cNvSpPr>
            <a:spLocks noGrp="1"/>
          </p:cNvSpPr>
          <p:nvPr>
            <p:ph type="body" sz="quarter" idx="43" hasCustomPrompt="1"/>
          </p:nvPr>
        </p:nvSpPr>
        <p:spPr>
          <a:xfrm>
            <a:off x="705183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62" name="Picture Placeholder 9"/>
          <p:cNvSpPr>
            <a:spLocks noGrp="1"/>
          </p:cNvSpPr>
          <p:nvPr>
            <p:ph type="pic" sz="quarter" idx="45" hasCustomPrompt="1"/>
          </p:nvPr>
        </p:nvSpPr>
        <p:spPr>
          <a:xfrm>
            <a:off x="38232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63" name="Pladsholder til tekst 62"/>
          <p:cNvSpPr>
            <a:spLocks noGrp="1"/>
          </p:cNvSpPr>
          <p:nvPr>
            <p:ph type="body" sz="quarter" idx="46" hasCustomPrompt="1"/>
          </p:nvPr>
        </p:nvSpPr>
        <p:spPr>
          <a:xfrm>
            <a:off x="382322" y="3882116"/>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a:p>
            <a:endParaRPr lang="en-GB" dirty="0"/>
          </a:p>
        </p:txBody>
      </p:sp>
      <p:sp>
        <p:nvSpPr>
          <p:cNvPr id="64" name="Pladsholder til tekst 63"/>
          <p:cNvSpPr>
            <a:spLocks noGrp="1"/>
          </p:cNvSpPr>
          <p:nvPr>
            <p:ph type="body" sz="quarter" idx="47" hasCustomPrompt="1"/>
          </p:nvPr>
        </p:nvSpPr>
        <p:spPr>
          <a:xfrm>
            <a:off x="38232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66" name="Picture Placeholder 9"/>
          <p:cNvSpPr>
            <a:spLocks noGrp="1"/>
          </p:cNvSpPr>
          <p:nvPr>
            <p:ph type="pic" sz="quarter" idx="49" hasCustomPrompt="1"/>
          </p:nvPr>
        </p:nvSpPr>
        <p:spPr>
          <a:xfrm>
            <a:off x="260549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67" name="Pladsholder til tekst 62"/>
          <p:cNvSpPr>
            <a:spLocks noGrp="1"/>
          </p:cNvSpPr>
          <p:nvPr>
            <p:ph type="body" sz="quarter" idx="50" hasCustomPrompt="1"/>
          </p:nvPr>
        </p:nvSpPr>
        <p:spPr>
          <a:xfrm>
            <a:off x="2605492" y="3882116"/>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68" name="Pladsholder til tekst 63"/>
          <p:cNvSpPr>
            <a:spLocks noGrp="1"/>
          </p:cNvSpPr>
          <p:nvPr>
            <p:ph type="body" sz="quarter" idx="51" hasCustomPrompt="1"/>
          </p:nvPr>
        </p:nvSpPr>
        <p:spPr>
          <a:xfrm>
            <a:off x="260549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70" name="Picture Placeholder 9"/>
          <p:cNvSpPr>
            <a:spLocks noGrp="1"/>
          </p:cNvSpPr>
          <p:nvPr>
            <p:ph type="pic" sz="quarter" idx="53" hasCustomPrompt="1"/>
          </p:nvPr>
        </p:nvSpPr>
        <p:spPr>
          <a:xfrm>
            <a:off x="482866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71" name="Pladsholder til tekst 62"/>
          <p:cNvSpPr>
            <a:spLocks noGrp="1"/>
          </p:cNvSpPr>
          <p:nvPr>
            <p:ph type="body" sz="quarter" idx="54" hasCustomPrompt="1"/>
          </p:nvPr>
        </p:nvSpPr>
        <p:spPr>
          <a:xfrm>
            <a:off x="4828662" y="3882116"/>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72" name="Pladsholder til tekst 63"/>
          <p:cNvSpPr>
            <a:spLocks noGrp="1"/>
          </p:cNvSpPr>
          <p:nvPr>
            <p:ph type="body" sz="quarter" idx="55" hasCustomPrompt="1"/>
          </p:nvPr>
        </p:nvSpPr>
        <p:spPr>
          <a:xfrm>
            <a:off x="482866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74" name="Picture Placeholder 9"/>
          <p:cNvSpPr>
            <a:spLocks noGrp="1"/>
          </p:cNvSpPr>
          <p:nvPr>
            <p:ph type="pic" sz="quarter" idx="57" hasCustomPrompt="1"/>
          </p:nvPr>
        </p:nvSpPr>
        <p:spPr>
          <a:xfrm>
            <a:off x="705183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75" name="Pladsholder til tekst 62"/>
          <p:cNvSpPr>
            <a:spLocks noGrp="1"/>
          </p:cNvSpPr>
          <p:nvPr>
            <p:ph type="body" sz="quarter" idx="58" hasCustomPrompt="1"/>
          </p:nvPr>
        </p:nvSpPr>
        <p:spPr>
          <a:xfrm>
            <a:off x="7051832" y="3882116"/>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76" name="Pladsholder til tekst 63"/>
          <p:cNvSpPr>
            <a:spLocks noGrp="1"/>
          </p:cNvSpPr>
          <p:nvPr>
            <p:ph type="body" sz="quarter" idx="59" hasCustomPrompt="1"/>
          </p:nvPr>
        </p:nvSpPr>
        <p:spPr>
          <a:xfrm>
            <a:off x="705183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44"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54" name="Rectangle 53"/>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55"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6"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69"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TextBox 72"/>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7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51" name="Group 50"/>
          <p:cNvGrpSpPr/>
          <p:nvPr userDrawn="1"/>
        </p:nvGrpSpPr>
        <p:grpSpPr>
          <a:xfrm>
            <a:off x="71948" y="4978614"/>
            <a:ext cx="503788" cy="94721"/>
            <a:chOff x="6014087" y="4646472"/>
            <a:chExt cx="503788" cy="94721"/>
          </a:xfrm>
        </p:grpSpPr>
        <p:sp>
          <p:nvSpPr>
            <p:cNvPr id="52" name="Oval 51"/>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53" name="Oval 5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56"/>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57"/>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58"/>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0690569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16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Client/Partner Log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Insert Title Here				 </a:t>
            </a:r>
            <a:br>
              <a:rPr lang="en-US" dirty="0"/>
            </a:br>
            <a:r>
              <a:rPr lang="en-US" dirty="0"/>
              <a:t>in two lines						</a:t>
            </a:r>
          </a:p>
        </p:txBody>
      </p:sp>
      <p:cxnSp>
        <p:nvCxnSpPr>
          <p:cNvPr id="9" name="Straight Connector 8"/>
          <p:cNvCxnSpPr>
            <a:cxnSpLocks/>
          </p:cNvCxnSpPr>
          <p:nvPr/>
        </p:nvCxnSpPr>
        <p:spPr>
          <a:xfrm>
            <a:off x="3769835" y="1896228"/>
            <a:ext cx="0" cy="1349618"/>
          </a:xfrm>
          <a:prstGeom prst="line">
            <a:avLst/>
          </a:prstGeom>
          <a:ln w="19050">
            <a:solidFill>
              <a:schemeClr val="bg2">
                <a:lumMod val="50000"/>
              </a:schemeClr>
            </a:solidFill>
            <a:miter lim="400000"/>
          </a:ln>
        </p:spPr>
      </p:cxnSp>
      <p:sp>
        <p:nvSpPr>
          <p:cNvPr id="15" name="Subtitle 2"/>
          <p:cNvSpPr>
            <a:spLocks noGrp="1"/>
          </p:cNvSpPr>
          <p:nvPr>
            <p:ph type="subTitle" idx="1" hasCustomPrompt="1"/>
          </p:nvPr>
        </p:nvSpPr>
        <p:spPr>
          <a:xfrm>
            <a:off x="4267200" y="2855768"/>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18" name="Text Placeholder 16"/>
          <p:cNvSpPr>
            <a:spLocks noGrp="1"/>
          </p:cNvSpPr>
          <p:nvPr>
            <p:ph type="body" sz="quarter" idx="10" hasCustomPrompt="1"/>
          </p:nvPr>
        </p:nvSpPr>
        <p:spPr>
          <a:xfrm>
            <a:off x="4267200" y="3084022"/>
            <a:ext cx="3190875" cy="149312"/>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
        <p:nvSpPr>
          <p:cNvPr id="19" name="Text Placeholder 16"/>
          <p:cNvSpPr>
            <a:spLocks noGrp="1"/>
          </p:cNvSpPr>
          <p:nvPr>
            <p:ph type="body" sz="quarter" idx="11" hasCustomPrompt="1"/>
          </p:nvPr>
        </p:nvSpPr>
        <p:spPr>
          <a:xfrm>
            <a:off x="4267200" y="3348038"/>
            <a:ext cx="3190875" cy="13977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Date</a:t>
            </a:r>
          </a:p>
        </p:txBody>
      </p:sp>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l="9981" t="11774" r="9918" b="11902"/>
          <a:stretch/>
        </p:blipFill>
        <p:spPr>
          <a:xfrm>
            <a:off x="270754" y="1926880"/>
            <a:ext cx="1645233" cy="1316432"/>
          </a:xfrm>
          <a:prstGeom prst="rect">
            <a:avLst/>
          </a:prstGeom>
        </p:spPr>
      </p:pic>
      <p:sp>
        <p:nvSpPr>
          <p:cNvPr id="16" name="Picture Placeholder 4"/>
          <p:cNvSpPr>
            <a:spLocks noGrp="1"/>
          </p:cNvSpPr>
          <p:nvPr>
            <p:ph type="pic" sz="quarter" idx="12"/>
          </p:nvPr>
        </p:nvSpPr>
        <p:spPr>
          <a:xfrm>
            <a:off x="2368073" y="1953704"/>
            <a:ext cx="1181854" cy="1231492"/>
          </a:xfrm>
        </p:spPr>
        <p:txBody>
          <a:bodyPr/>
          <a:lstStyle>
            <a:lvl1pPr>
              <a:defRPr sz="1400">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1862956399"/>
      </p:ext>
    </p:extLst>
  </p:cSld>
  <p:clrMapOvr>
    <a:masterClrMapping/>
  </p:clrMapOvr>
  <p:extLst>
    <p:ext uri="{DCECCB84-F9BA-43D5-87BE-67443E8EF086}">
      <p15:sldGuideLst xmlns:p15="http://schemas.microsoft.com/office/powerpoint/2012/main">
        <p15:guide id="1" pos="4513"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eam Structure">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271416" y="97275"/>
            <a:ext cx="5245100" cy="558800"/>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Team structure</a:t>
            </a:r>
          </a:p>
        </p:txBody>
      </p:sp>
      <p:sp>
        <p:nvSpPr>
          <p:cNvPr id="21" name="Picture Placeholder 9"/>
          <p:cNvSpPr>
            <a:spLocks noGrp="1"/>
          </p:cNvSpPr>
          <p:nvPr>
            <p:ph type="pic" sz="quarter" idx="13" hasCustomPrompt="1"/>
          </p:nvPr>
        </p:nvSpPr>
        <p:spPr>
          <a:xfrm>
            <a:off x="38232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0" name="Pladsholder til tekst 62"/>
          <p:cNvSpPr>
            <a:spLocks noGrp="1"/>
          </p:cNvSpPr>
          <p:nvPr>
            <p:ph type="body" sz="quarter" idx="30" hasCustomPrompt="1"/>
          </p:nvPr>
        </p:nvSpPr>
        <p:spPr>
          <a:xfrm>
            <a:off x="382322" y="1937202"/>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1" name="Pladsholder til tekst 63"/>
          <p:cNvSpPr>
            <a:spLocks noGrp="1"/>
          </p:cNvSpPr>
          <p:nvPr>
            <p:ph type="body" sz="quarter" idx="31" hasCustomPrompt="1"/>
          </p:nvPr>
        </p:nvSpPr>
        <p:spPr>
          <a:xfrm>
            <a:off x="38232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33" name="Picture Placeholder 9"/>
          <p:cNvSpPr>
            <a:spLocks noGrp="1"/>
          </p:cNvSpPr>
          <p:nvPr>
            <p:ph type="pic" sz="quarter" idx="33" hasCustomPrompt="1"/>
          </p:nvPr>
        </p:nvSpPr>
        <p:spPr>
          <a:xfrm>
            <a:off x="260549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4" name="Pladsholder til tekst 62"/>
          <p:cNvSpPr>
            <a:spLocks noGrp="1"/>
          </p:cNvSpPr>
          <p:nvPr>
            <p:ph type="body" sz="quarter" idx="34" hasCustomPrompt="1"/>
          </p:nvPr>
        </p:nvSpPr>
        <p:spPr>
          <a:xfrm>
            <a:off x="2605492" y="1937202"/>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5" name="Pladsholder til tekst 63"/>
          <p:cNvSpPr>
            <a:spLocks noGrp="1"/>
          </p:cNvSpPr>
          <p:nvPr>
            <p:ph type="body" sz="quarter" idx="35" hasCustomPrompt="1"/>
          </p:nvPr>
        </p:nvSpPr>
        <p:spPr>
          <a:xfrm>
            <a:off x="260549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37" name="Picture Placeholder 9"/>
          <p:cNvSpPr>
            <a:spLocks noGrp="1"/>
          </p:cNvSpPr>
          <p:nvPr>
            <p:ph type="pic" sz="quarter" idx="37" hasCustomPrompt="1"/>
          </p:nvPr>
        </p:nvSpPr>
        <p:spPr>
          <a:xfrm>
            <a:off x="482866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38" name="Pladsholder til tekst 62"/>
          <p:cNvSpPr>
            <a:spLocks noGrp="1"/>
          </p:cNvSpPr>
          <p:nvPr>
            <p:ph type="body" sz="quarter" idx="38" hasCustomPrompt="1"/>
          </p:nvPr>
        </p:nvSpPr>
        <p:spPr>
          <a:xfrm>
            <a:off x="4828662" y="1937202"/>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39" name="Pladsholder til tekst 63"/>
          <p:cNvSpPr>
            <a:spLocks noGrp="1"/>
          </p:cNvSpPr>
          <p:nvPr>
            <p:ph type="body" sz="quarter" idx="39" hasCustomPrompt="1"/>
          </p:nvPr>
        </p:nvSpPr>
        <p:spPr>
          <a:xfrm>
            <a:off x="482866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41" name="Picture Placeholder 9"/>
          <p:cNvSpPr>
            <a:spLocks noGrp="1"/>
          </p:cNvSpPr>
          <p:nvPr>
            <p:ph type="pic" sz="quarter" idx="41" hasCustomPrompt="1"/>
          </p:nvPr>
        </p:nvSpPr>
        <p:spPr>
          <a:xfrm>
            <a:off x="7051832" y="1077588"/>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42" name="Pladsholder til tekst 62"/>
          <p:cNvSpPr>
            <a:spLocks noGrp="1"/>
          </p:cNvSpPr>
          <p:nvPr>
            <p:ph type="body" sz="quarter" idx="42" hasCustomPrompt="1"/>
          </p:nvPr>
        </p:nvSpPr>
        <p:spPr>
          <a:xfrm>
            <a:off x="7051832" y="1937202"/>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a:p>
            <a:endParaRPr lang="en-GB" dirty="0"/>
          </a:p>
        </p:txBody>
      </p:sp>
      <p:sp>
        <p:nvSpPr>
          <p:cNvPr id="43" name="Pladsholder til tekst 63"/>
          <p:cNvSpPr>
            <a:spLocks noGrp="1"/>
          </p:cNvSpPr>
          <p:nvPr>
            <p:ph type="body" sz="quarter" idx="43" hasCustomPrompt="1"/>
          </p:nvPr>
        </p:nvSpPr>
        <p:spPr>
          <a:xfrm>
            <a:off x="7051832" y="2188787"/>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62" name="Picture Placeholder 9"/>
          <p:cNvSpPr>
            <a:spLocks noGrp="1"/>
          </p:cNvSpPr>
          <p:nvPr>
            <p:ph type="pic" sz="quarter" idx="45" hasCustomPrompt="1"/>
          </p:nvPr>
        </p:nvSpPr>
        <p:spPr>
          <a:xfrm>
            <a:off x="38232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63" name="Pladsholder til tekst 62"/>
          <p:cNvSpPr>
            <a:spLocks noGrp="1"/>
          </p:cNvSpPr>
          <p:nvPr>
            <p:ph type="body" sz="quarter" idx="46" hasCustomPrompt="1"/>
          </p:nvPr>
        </p:nvSpPr>
        <p:spPr>
          <a:xfrm>
            <a:off x="382322" y="3882116"/>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a:p>
            <a:endParaRPr lang="en-GB" dirty="0"/>
          </a:p>
        </p:txBody>
      </p:sp>
      <p:sp>
        <p:nvSpPr>
          <p:cNvPr id="64" name="Pladsholder til tekst 63"/>
          <p:cNvSpPr>
            <a:spLocks noGrp="1"/>
          </p:cNvSpPr>
          <p:nvPr>
            <p:ph type="body" sz="quarter" idx="47" hasCustomPrompt="1"/>
          </p:nvPr>
        </p:nvSpPr>
        <p:spPr>
          <a:xfrm>
            <a:off x="38232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66" name="Picture Placeholder 9"/>
          <p:cNvSpPr>
            <a:spLocks noGrp="1"/>
          </p:cNvSpPr>
          <p:nvPr>
            <p:ph type="pic" sz="quarter" idx="49" hasCustomPrompt="1"/>
          </p:nvPr>
        </p:nvSpPr>
        <p:spPr>
          <a:xfrm>
            <a:off x="260549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67" name="Pladsholder til tekst 62"/>
          <p:cNvSpPr>
            <a:spLocks noGrp="1"/>
          </p:cNvSpPr>
          <p:nvPr>
            <p:ph type="body" sz="quarter" idx="50" hasCustomPrompt="1"/>
          </p:nvPr>
        </p:nvSpPr>
        <p:spPr>
          <a:xfrm>
            <a:off x="2605492" y="3882116"/>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68" name="Pladsholder til tekst 63"/>
          <p:cNvSpPr>
            <a:spLocks noGrp="1"/>
          </p:cNvSpPr>
          <p:nvPr>
            <p:ph type="body" sz="quarter" idx="51" hasCustomPrompt="1"/>
          </p:nvPr>
        </p:nvSpPr>
        <p:spPr>
          <a:xfrm>
            <a:off x="260549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70" name="Picture Placeholder 9"/>
          <p:cNvSpPr>
            <a:spLocks noGrp="1"/>
          </p:cNvSpPr>
          <p:nvPr>
            <p:ph type="pic" sz="quarter" idx="53" hasCustomPrompt="1"/>
          </p:nvPr>
        </p:nvSpPr>
        <p:spPr>
          <a:xfrm>
            <a:off x="482866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71" name="Pladsholder til tekst 62"/>
          <p:cNvSpPr>
            <a:spLocks noGrp="1"/>
          </p:cNvSpPr>
          <p:nvPr>
            <p:ph type="body" sz="quarter" idx="54" hasCustomPrompt="1"/>
          </p:nvPr>
        </p:nvSpPr>
        <p:spPr>
          <a:xfrm>
            <a:off x="4828662" y="3882116"/>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72" name="Pladsholder til tekst 63"/>
          <p:cNvSpPr>
            <a:spLocks noGrp="1"/>
          </p:cNvSpPr>
          <p:nvPr>
            <p:ph type="body" sz="quarter" idx="55" hasCustomPrompt="1"/>
          </p:nvPr>
        </p:nvSpPr>
        <p:spPr>
          <a:xfrm>
            <a:off x="482866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74" name="Picture Placeholder 9"/>
          <p:cNvSpPr>
            <a:spLocks noGrp="1"/>
          </p:cNvSpPr>
          <p:nvPr>
            <p:ph type="pic" sz="quarter" idx="57" hasCustomPrompt="1"/>
          </p:nvPr>
        </p:nvSpPr>
        <p:spPr>
          <a:xfrm>
            <a:off x="7051832" y="3022502"/>
            <a:ext cx="838200" cy="838200"/>
          </a:xfrm>
          <a:prstGeom prst="ellipse">
            <a:avLst/>
          </a:prstGeom>
          <a:noFill/>
        </p:spPr>
        <p:txBody>
          <a:bodyPr anchor="t">
            <a:noAutofit/>
          </a:bodyPr>
          <a:lstStyle>
            <a:lvl1pPr marL="0" indent="0" algn="ctr">
              <a:buNone/>
              <a:defRPr sz="800" baseline="0">
                <a:solidFill>
                  <a:schemeClr val="accent2"/>
                </a:solidFill>
                <a:latin typeface="Arial" panose="020B0604020202020204" pitchFamily="34" charset="0"/>
                <a:cs typeface="Arial" panose="020B0604020202020204" pitchFamily="34" charset="0"/>
              </a:defRPr>
            </a:lvl1pPr>
          </a:lstStyle>
          <a:p>
            <a:r>
              <a:rPr lang="en-US" dirty="0"/>
              <a:t>Click to add image</a:t>
            </a:r>
            <a:endParaRPr lang="en-IN" dirty="0"/>
          </a:p>
        </p:txBody>
      </p:sp>
      <p:sp>
        <p:nvSpPr>
          <p:cNvPr id="75" name="Pladsholder til tekst 62"/>
          <p:cNvSpPr>
            <a:spLocks noGrp="1"/>
          </p:cNvSpPr>
          <p:nvPr>
            <p:ph type="body" sz="quarter" idx="58" hasCustomPrompt="1"/>
          </p:nvPr>
        </p:nvSpPr>
        <p:spPr>
          <a:xfrm>
            <a:off x="7051832" y="3882116"/>
            <a:ext cx="1727200" cy="230657"/>
          </a:xfrm>
        </p:spPr>
        <p:txBody>
          <a:bodyPr/>
          <a:lstStyle>
            <a:lvl1pPr marL="0" indent="0" algn="l">
              <a:buNone/>
              <a:defRPr sz="1050" b="1">
                <a:solidFill>
                  <a:schemeClr val="accent2"/>
                </a:solidFill>
                <a:latin typeface="Arial" panose="020B0604020202020204" pitchFamily="34" charset="0"/>
                <a:cs typeface="Arial" panose="020B0604020202020204" pitchFamily="34" charset="0"/>
              </a:defRPr>
            </a:lvl1pPr>
          </a:lstStyle>
          <a:p>
            <a:r>
              <a:rPr lang="en-GB" dirty="0"/>
              <a:t>Name</a:t>
            </a:r>
          </a:p>
        </p:txBody>
      </p:sp>
      <p:sp>
        <p:nvSpPr>
          <p:cNvPr id="76" name="Pladsholder til tekst 63"/>
          <p:cNvSpPr>
            <a:spLocks noGrp="1"/>
          </p:cNvSpPr>
          <p:nvPr>
            <p:ph type="body" sz="quarter" idx="59" hasCustomPrompt="1"/>
          </p:nvPr>
        </p:nvSpPr>
        <p:spPr>
          <a:xfrm>
            <a:off x="7051832" y="4133701"/>
            <a:ext cx="1727200" cy="218100"/>
          </a:xfrm>
        </p:spPr>
        <p:txBody>
          <a:bodyPr/>
          <a:lstStyle>
            <a:lvl1pPr marL="0" indent="0" algn="l">
              <a:buNone/>
              <a:defRPr sz="900" b="1">
                <a:solidFill>
                  <a:schemeClr val="accent2"/>
                </a:solidFill>
                <a:latin typeface="Arial" panose="020B0604020202020204" pitchFamily="34" charset="0"/>
                <a:cs typeface="Arial" panose="020B0604020202020204" pitchFamily="34" charset="0"/>
              </a:defRPr>
            </a:lvl1pPr>
          </a:lstStyle>
          <a:p>
            <a:r>
              <a:rPr lang="en-GB" dirty="0"/>
              <a:t>Designation</a:t>
            </a:r>
          </a:p>
        </p:txBody>
      </p:sp>
      <p:sp>
        <p:nvSpPr>
          <p:cNvPr id="54" name="Rectangle 53"/>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55"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6"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69"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TextBox 72"/>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77"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51" name="Group 50"/>
          <p:cNvGrpSpPr/>
          <p:nvPr userDrawn="1"/>
        </p:nvGrpSpPr>
        <p:grpSpPr>
          <a:xfrm>
            <a:off x="71948" y="4978614"/>
            <a:ext cx="503788" cy="94721"/>
            <a:chOff x="6014087" y="4646472"/>
            <a:chExt cx="503788" cy="94721"/>
          </a:xfrm>
        </p:grpSpPr>
        <p:sp>
          <p:nvSpPr>
            <p:cNvPr id="52" name="Oval 51"/>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53" name="Oval 52"/>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56"/>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57"/>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58"/>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66708357"/>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F2F2F2"/>
        </a:solidFill>
        <a:effectLst/>
      </p:bgPr>
    </p:bg>
    <p:spTree>
      <p:nvGrpSpPr>
        <p:cNvPr id="1" name=""/>
        <p:cNvGrpSpPr/>
        <p:nvPr/>
      </p:nvGrpSpPr>
      <p:grpSpPr>
        <a:xfrm>
          <a:off x="0" y="0"/>
          <a:ext cx="0" cy="0"/>
          <a:chOff x="0" y="0"/>
          <a:chExt cx="0" cy="0"/>
        </a:xfrm>
      </p:grpSpPr>
      <p:cxnSp>
        <p:nvCxnSpPr>
          <p:cNvPr id="21" name="Straight Connector 20"/>
          <p:cNvCxnSpPr>
            <a:cxnSpLocks/>
          </p:cNvCxnSpPr>
          <p:nvPr userDrawn="1"/>
        </p:nvCxnSpPr>
        <p:spPr>
          <a:xfrm>
            <a:off x="3769835" y="1896228"/>
            <a:ext cx="0" cy="1349618"/>
          </a:xfrm>
          <a:prstGeom prst="line">
            <a:avLst/>
          </a:prstGeom>
          <a:ln w="19050">
            <a:solidFill>
              <a:schemeClr val="bg2">
                <a:lumMod val="50000"/>
              </a:schemeClr>
            </a:solidFill>
            <a:miter lim="400000"/>
          </a:ln>
        </p:spPr>
      </p:cxnSp>
      <p:sp>
        <p:nvSpPr>
          <p:cNvPr id="16" name="Title 1"/>
          <p:cNvSpPr>
            <a:spLocks noGrp="1"/>
          </p:cNvSpPr>
          <p:nvPr>
            <p:ph type="ctrTitle" hasCustomPrompt="1"/>
          </p:nvPr>
        </p:nvSpPr>
        <p:spPr>
          <a:xfrm>
            <a:off x="3947710" y="1988107"/>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Thank You						 </a:t>
            </a:r>
            <a:br>
              <a:rPr lang="en-US" dirty="0"/>
            </a:br>
            <a:r>
              <a:rPr lang="en-US" dirty="0"/>
              <a:t>for your time					</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3400" y="1437856"/>
            <a:ext cx="2732400" cy="2294480"/>
          </a:xfrm>
          <a:prstGeom prst="rect">
            <a:avLst/>
          </a:prstGeom>
        </p:spPr>
      </p:pic>
    </p:spTree>
    <p:extLst>
      <p:ext uri="{BB962C8B-B14F-4D97-AF65-F5344CB8AC3E}">
        <p14:creationId xmlns:p14="http://schemas.microsoft.com/office/powerpoint/2010/main" val="1514372749"/>
      </p:ext>
    </p:extLst>
  </p:cSld>
  <p:clrMapOvr>
    <a:masterClrMapping/>
  </p:clrMapOvr>
  <p:extLst>
    <p:ext uri="{DCECCB84-F9BA-43D5-87BE-67443E8EF086}">
      <p15:sldGuideLst xmlns:p15="http://schemas.microsoft.com/office/powerpoint/2012/main">
        <p15:guide id="1" pos="4513"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hank you_optional">
    <p:bg>
      <p:bgPr>
        <a:solidFill>
          <a:srgbClr val="F2F2F2"/>
        </a:solidFill>
        <a:effectLst/>
      </p:bgPr>
    </p:bg>
    <p:spTree>
      <p:nvGrpSpPr>
        <p:cNvPr id="1" name=""/>
        <p:cNvGrpSpPr/>
        <p:nvPr/>
      </p:nvGrpSpPr>
      <p:grpSpPr>
        <a:xfrm>
          <a:off x="0" y="0"/>
          <a:ext cx="0" cy="0"/>
          <a:chOff x="0" y="0"/>
          <a:chExt cx="0" cy="0"/>
        </a:xfrm>
      </p:grpSpPr>
      <p:cxnSp>
        <p:nvCxnSpPr>
          <p:cNvPr id="21" name="Straight Connector 20"/>
          <p:cNvCxnSpPr>
            <a:cxnSpLocks/>
          </p:cNvCxnSpPr>
          <p:nvPr userDrawn="1"/>
        </p:nvCxnSpPr>
        <p:spPr>
          <a:xfrm>
            <a:off x="3769835" y="1896228"/>
            <a:ext cx="0" cy="1349618"/>
          </a:xfrm>
          <a:prstGeom prst="line">
            <a:avLst/>
          </a:prstGeom>
          <a:ln w="19050">
            <a:solidFill>
              <a:schemeClr val="bg2">
                <a:lumMod val="50000"/>
              </a:schemeClr>
            </a:solidFill>
            <a:miter lim="400000"/>
          </a:ln>
        </p:spPr>
      </p:cxnSp>
      <p:sp>
        <p:nvSpPr>
          <p:cNvPr id="16" name="Title 1"/>
          <p:cNvSpPr>
            <a:spLocks noGrp="1"/>
          </p:cNvSpPr>
          <p:nvPr>
            <p:ph type="ctrTitle" hasCustomPrompt="1"/>
          </p:nvPr>
        </p:nvSpPr>
        <p:spPr>
          <a:xfrm>
            <a:off x="4267199" y="2002166"/>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Thank You						 </a:t>
            </a:r>
            <a:br>
              <a:rPr lang="en-US" dirty="0"/>
            </a:br>
            <a:r>
              <a:rPr lang="en-US" dirty="0"/>
              <a:t>for your time					</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3400" y="1437856"/>
            <a:ext cx="2732400" cy="2294480"/>
          </a:xfrm>
          <a:prstGeom prst="rect">
            <a:avLst/>
          </a:prstGeom>
        </p:spPr>
      </p:pic>
    </p:spTree>
    <p:extLst>
      <p:ext uri="{BB962C8B-B14F-4D97-AF65-F5344CB8AC3E}">
        <p14:creationId xmlns:p14="http://schemas.microsoft.com/office/powerpoint/2010/main" val="644545021"/>
      </p:ext>
    </p:extLst>
  </p:cSld>
  <p:clrMapOvr>
    <a:masterClrMapping/>
  </p:clrMapOvr>
  <p:extLst>
    <p:ext uri="{DCECCB84-F9BA-43D5-87BE-67443E8EF086}">
      <p15:sldGuideLst xmlns:p15="http://schemas.microsoft.com/office/powerpoint/2012/main">
        <p15:guide id="1" pos="451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with Client/Partner logo">
    <p:spTree>
      <p:nvGrpSpPr>
        <p:cNvPr id="1" name=""/>
        <p:cNvGrpSpPr/>
        <p:nvPr/>
      </p:nvGrpSpPr>
      <p:grpSpPr>
        <a:xfrm>
          <a:off x="0" y="0"/>
          <a:ext cx="0" cy="0"/>
          <a:chOff x="0" y="0"/>
          <a:chExt cx="0" cy="0"/>
        </a:xfrm>
      </p:grpSpPr>
      <p:cxnSp>
        <p:nvCxnSpPr>
          <p:cNvPr id="9" name="Straight Connector 8"/>
          <p:cNvCxnSpPr>
            <a:cxnSpLocks/>
          </p:cNvCxnSpPr>
          <p:nvPr/>
        </p:nvCxnSpPr>
        <p:spPr>
          <a:xfrm>
            <a:off x="3769835" y="1896228"/>
            <a:ext cx="0" cy="1349618"/>
          </a:xfrm>
          <a:prstGeom prst="line">
            <a:avLst/>
          </a:prstGeom>
          <a:ln w="19050">
            <a:solidFill>
              <a:schemeClr val="bg2">
                <a:lumMod val="50000"/>
              </a:schemeClr>
            </a:solidFill>
            <a:miter lim="400000"/>
          </a:ln>
        </p:spPr>
      </p:cxnSp>
      <p:sp>
        <p:nvSpPr>
          <p:cNvPr id="16" name="Title 1"/>
          <p:cNvSpPr>
            <a:spLocks noGrp="1"/>
          </p:cNvSpPr>
          <p:nvPr>
            <p:ph type="ctrTitle" hasCustomPrompt="1"/>
          </p:nvPr>
        </p:nvSpPr>
        <p:spPr>
          <a:xfrm>
            <a:off x="4267199" y="1310123"/>
            <a:ext cx="5486400" cy="1165860"/>
          </a:xfrm>
          <a:prstGeom prst="rect">
            <a:avLst/>
          </a:prstGeom>
          <a:noFill/>
        </p:spPr>
        <p:txBody>
          <a:bodyPr wrap="square" rtlCol="0" anchor="ctr">
            <a:noAutofit/>
          </a:bodyPr>
          <a:lstStyle>
            <a:lvl1pPr marL="0" algn="l">
              <a:defRPr lang="en-US" sz="3600" u="sng" dirty="0">
                <a:solidFill>
                  <a:schemeClr val="accent1"/>
                </a:solidFill>
                <a:latin typeface="Arial" panose="020B0604020202020204" pitchFamily="34" charset="0"/>
                <a:ea typeface="+mn-ea"/>
                <a:cs typeface="Arial" panose="020B0604020202020204" pitchFamily="34" charset="0"/>
              </a:defRPr>
            </a:lvl1pPr>
          </a:lstStyle>
          <a:p>
            <a:pPr marL="0" lvl="0" algn="l"/>
            <a:r>
              <a:rPr lang="en-US" dirty="0"/>
              <a:t>Thank You						 </a:t>
            </a:r>
            <a:br>
              <a:rPr lang="en-US" dirty="0"/>
            </a:br>
            <a:r>
              <a:rPr lang="en-US" dirty="0"/>
              <a:t>for your time					</a:t>
            </a:r>
          </a:p>
        </p:txBody>
      </p:sp>
      <p:sp>
        <p:nvSpPr>
          <p:cNvPr id="27" name="Subtitle 2"/>
          <p:cNvSpPr>
            <a:spLocks noGrp="1"/>
          </p:cNvSpPr>
          <p:nvPr>
            <p:ph type="subTitle" idx="1" hasCustomPrompt="1"/>
          </p:nvPr>
        </p:nvSpPr>
        <p:spPr>
          <a:xfrm>
            <a:off x="4267200" y="2855768"/>
            <a:ext cx="3190875" cy="150332"/>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Arial" panose="020B0604020202020204" pitchFamily="34" charset="0"/>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28" name="Text Placeholder 16"/>
          <p:cNvSpPr>
            <a:spLocks noGrp="1"/>
          </p:cNvSpPr>
          <p:nvPr>
            <p:ph type="body" sz="quarter" idx="10" hasCustomPrompt="1"/>
          </p:nvPr>
        </p:nvSpPr>
        <p:spPr>
          <a:xfrm>
            <a:off x="4267200" y="3084022"/>
            <a:ext cx="3190875" cy="149312"/>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Arial" panose="020B0604020202020204" pitchFamily="34" charset="0"/>
                <a:ea typeface="+mn-ea"/>
                <a:cs typeface="Arial" panose="020B0604020202020204" pitchFamily="34" charset="0"/>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
        <p:nvSpPr>
          <p:cNvPr id="29" name="Pladsholder til tekst 20"/>
          <p:cNvSpPr>
            <a:spLocks noGrp="1"/>
          </p:cNvSpPr>
          <p:nvPr>
            <p:ph type="body" sz="quarter" idx="36" hasCustomPrompt="1"/>
          </p:nvPr>
        </p:nvSpPr>
        <p:spPr>
          <a:xfrm>
            <a:off x="4582711" y="3424147"/>
            <a:ext cx="2782294" cy="146194"/>
          </a:xfrm>
        </p:spPr>
        <p:txBody>
          <a:bodyPr wrap="square" tIns="0" bIns="0">
            <a:spAutoFit/>
          </a:bodyPr>
          <a:lstStyle>
            <a:lvl1pPr marL="0" indent="0">
              <a:buFontTx/>
              <a:buNone/>
              <a:defRPr sz="950" b="0" i="0">
                <a:latin typeface="Arial" panose="020B0604020202020204" pitchFamily="34" charset="0"/>
                <a:cs typeface="Arial" panose="020B0604020202020204" pitchFamily="34" charset="0"/>
              </a:defRPr>
            </a:lvl1pPr>
          </a:lstStyle>
          <a:p>
            <a:r>
              <a:rPr lang="en-GB" dirty="0"/>
              <a:t>LinkedIn</a:t>
            </a:r>
            <a:r>
              <a:rPr lang="en-GB" spc="11" dirty="0"/>
              <a:t> ID</a:t>
            </a:r>
            <a:endParaRPr lang="en-GB" dirty="0"/>
          </a:p>
        </p:txBody>
      </p:sp>
      <p:sp>
        <p:nvSpPr>
          <p:cNvPr id="30" name="Pladsholder til tekst 22"/>
          <p:cNvSpPr>
            <a:spLocks noGrp="1"/>
          </p:cNvSpPr>
          <p:nvPr>
            <p:ph type="body" sz="quarter" idx="38" hasCustomPrompt="1"/>
          </p:nvPr>
        </p:nvSpPr>
        <p:spPr>
          <a:xfrm>
            <a:off x="4582711" y="3705695"/>
            <a:ext cx="2782294" cy="146194"/>
          </a:xfrm>
        </p:spPr>
        <p:txBody>
          <a:bodyPr wrap="square" tIns="0" bIns="0">
            <a:spAutoFit/>
          </a:bodyPr>
          <a:lstStyle>
            <a:lvl1pPr marL="0" indent="0">
              <a:buFontTx/>
              <a:buNone/>
              <a:defRPr sz="950" b="0" i="0">
                <a:latin typeface="Arial" panose="020B0604020202020204" pitchFamily="34" charset="0"/>
                <a:cs typeface="Arial" panose="020B0604020202020204" pitchFamily="34" charset="0"/>
              </a:defRPr>
            </a:lvl1pPr>
          </a:lstStyle>
          <a:p>
            <a:r>
              <a:rPr lang="en-GB" dirty="0"/>
              <a:t>Twitter ID</a:t>
            </a:r>
          </a:p>
        </p:txBody>
      </p:sp>
      <p:pic>
        <p:nvPicPr>
          <p:cNvPr id="31" name="Picture 2" descr="Image result for linkedin logo"/>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267200" y="3365682"/>
            <a:ext cx="263124" cy="26312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twitter logo 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233863" y="3611980"/>
            <a:ext cx="333624" cy="3336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rotWithShape="1">
          <a:blip r:embed="rId4" cstate="screen">
            <a:extLst>
              <a:ext uri="{28A0092B-C50C-407E-A947-70E740481C1C}">
                <a14:useLocalDpi xmlns:a14="http://schemas.microsoft.com/office/drawing/2010/main"/>
              </a:ext>
            </a:extLst>
          </a:blip>
          <a:srcRect l="9981" t="11774" r="9918" b="11902"/>
          <a:stretch/>
        </p:blipFill>
        <p:spPr>
          <a:xfrm>
            <a:off x="270754" y="1926880"/>
            <a:ext cx="1645233" cy="1316432"/>
          </a:xfrm>
          <a:prstGeom prst="rect">
            <a:avLst/>
          </a:prstGeom>
        </p:spPr>
      </p:pic>
      <p:sp>
        <p:nvSpPr>
          <p:cNvPr id="12" name="Picture Placeholder 9"/>
          <p:cNvSpPr>
            <a:spLocks noGrp="1"/>
          </p:cNvSpPr>
          <p:nvPr>
            <p:ph type="pic" sz="quarter" idx="12" hasCustomPrompt="1"/>
          </p:nvPr>
        </p:nvSpPr>
        <p:spPr>
          <a:xfrm>
            <a:off x="2368073" y="1953704"/>
            <a:ext cx="1181854" cy="1231492"/>
          </a:xfrm>
          <a:prstGeom prst="rect">
            <a:avLst/>
          </a:prstGeom>
        </p:spPr>
        <p:txBody>
          <a:bodyPr>
            <a:noAutofit/>
          </a:bodyPr>
          <a:lstStyle>
            <a:lvl1pPr marL="0" indent="0" algn="ctr">
              <a:buNone/>
              <a:defRPr sz="1100" baseline="0">
                <a:solidFill>
                  <a:schemeClr val="accent2"/>
                </a:solidFill>
                <a:latin typeface="Arial" panose="020B0604020202020204" pitchFamily="34" charset="0"/>
                <a:cs typeface="Arial" panose="020B0604020202020204" pitchFamily="34" charset="0"/>
              </a:defRPr>
            </a:lvl1pPr>
          </a:lstStyle>
          <a:p>
            <a:r>
              <a:rPr lang="en-US" dirty="0"/>
              <a:t>Click here to add Client / Partner Logo</a:t>
            </a:r>
            <a:endParaRPr lang="en-IN" dirty="0"/>
          </a:p>
        </p:txBody>
      </p:sp>
    </p:spTree>
    <p:extLst>
      <p:ext uri="{BB962C8B-B14F-4D97-AF65-F5344CB8AC3E}">
        <p14:creationId xmlns:p14="http://schemas.microsoft.com/office/powerpoint/2010/main" val="29146891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Agenda slide">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470758"/>
            <a:ext cx="3640292" cy="150646"/>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28" name="Text Placeholder 38"/>
          <p:cNvSpPr>
            <a:spLocks noGrp="1"/>
          </p:cNvSpPr>
          <p:nvPr>
            <p:ph type="body" sz="quarter" idx="15" hasCustomPrompt="1"/>
          </p:nvPr>
        </p:nvSpPr>
        <p:spPr>
          <a:xfrm>
            <a:off x="230668" y="1373094"/>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1.0</a:t>
            </a:r>
          </a:p>
        </p:txBody>
      </p:sp>
      <p:sp>
        <p:nvSpPr>
          <p:cNvPr id="47" name="Title 1"/>
          <p:cNvSpPr>
            <a:spLocks noGrp="1"/>
          </p:cNvSpPr>
          <p:nvPr>
            <p:ph type="ctrTitle" hasCustomPrompt="1"/>
          </p:nvPr>
        </p:nvSpPr>
        <p:spPr>
          <a:xfrm>
            <a:off x="0" y="258807"/>
            <a:ext cx="2191657" cy="519669"/>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mj-lt"/>
                <a:ea typeface="+mn-ea"/>
                <a:cs typeface="Arial"/>
              </a:defRPr>
            </a:lvl1pPr>
          </a:lstStyle>
          <a:p>
            <a:pPr marL="0" lvl="0" algn="l"/>
            <a:r>
              <a:rPr lang="en-US"/>
              <a:t>     Agenda</a:t>
            </a:r>
          </a:p>
        </p:txBody>
      </p:sp>
      <p:sp>
        <p:nvSpPr>
          <p:cNvPr id="48" name="Text Placeholder 38"/>
          <p:cNvSpPr>
            <a:spLocks noGrp="1"/>
          </p:cNvSpPr>
          <p:nvPr>
            <p:ph type="body" sz="quarter" idx="16" hasCustomPrompt="1"/>
          </p:nvPr>
        </p:nvSpPr>
        <p:spPr>
          <a:xfrm>
            <a:off x="779308" y="1656945"/>
            <a:ext cx="3640292" cy="149245"/>
          </a:xfrm>
          <a:prstGeom prst="rect">
            <a:avLst/>
          </a:prstGeom>
        </p:spPr>
        <p:txBody>
          <a:bodyPr tIns="0" bIns="0" anchor="t" anchorCtr="0">
            <a:noAutofit/>
          </a:bodyPr>
          <a:lstStyle>
            <a:lvl1pPr marL="0" indent="0">
              <a:buNone/>
              <a:defRPr sz="900" b="0">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49" name="Text Placeholder 38"/>
          <p:cNvSpPr>
            <a:spLocks noGrp="1"/>
          </p:cNvSpPr>
          <p:nvPr>
            <p:ph type="body" sz="quarter" idx="17" hasCustomPrompt="1"/>
          </p:nvPr>
        </p:nvSpPr>
        <p:spPr>
          <a:xfrm>
            <a:off x="779308" y="2347470"/>
            <a:ext cx="3640292" cy="150646"/>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0" name="Text Placeholder 38"/>
          <p:cNvSpPr>
            <a:spLocks noGrp="1"/>
          </p:cNvSpPr>
          <p:nvPr>
            <p:ph type="body" sz="quarter" idx="18" hasCustomPrompt="1"/>
          </p:nvPr>
        </p:nvSpPr>
        <p:spPr>
          <a:xfrm>
            <a:off x="230668" y="2249806"/>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2.0</a:t>
            </a:r>
          </a:p>
        </p:txBody>
      </p:sp>
      <p:sp>
        <p:nvSpPr>
          <p:cNvPr id="51" name="Text Placeholder 38"/>
          <p:cNvSpPr>
            <a:spLocks noGrp="1"/>
          </p:cNvSpPr>
          <p:nvPr>
            <p:ph type="body" sz="quarter" idx="19" hasCustomPrompt="1"/>
          </p:nvPr>
        </p:nvSpPr>
        <p:spPr>
          <a:xfrm>
            <a:off x="779308" y="2533657"/>
            <a:ext cx="3640292" cy="149245"/>
          </a:xfrm>
          <a:prstGeom prst="rect">
            <a:avLst/>
          </a:prstGeom>
        </p:spPr>
        <p:txBody>
          <a:bodyPr tIns="0" bIns="0" anchor="t" anchorCtr="0">
            <a:noAutofit/>
          </a:bodyPr>
          <a:lstStyle>
            <a:lvl1pPr marL="0" indent="0">
              <a:buNone/>
              <a:defRPr sz="900" b="0">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2" name="Text Placeholder 38"/>
          <p:cNvSpPr>
            <a:spLocks noGrp="1"/>
          </p:cNvSpPr>
          <p:nvPr>
            <p:ph type="body" sz="quarter" idx="20" hasCustomPrompt="1"/>
          </p:nvPr>
        </p:nvSpPr>
        <p:spPr>
          <a:xfrm>
            <a:off x="779308" y="3222736"/>
            <a:ext cx="3640292" cy="150646"/>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3" name="Text Placeholder 38"/>
          <p:cNvSpPr>
            <a:spLocks noGrp="1"/>
          </p:cNvSpPr>
          <p:nvPr>
            <p:ph type="body" sz="quarter" idx="21" hasCustomPrompt="1"/>
          </p:nvPr>
        </p:nvSpPr>
        <p:spPr>
          <a:xfrm>
            <a:off x="230668" y="3125072"/>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3.0</a:t>
            </a:r>
          </a:p>
        </p:txBody>
      </p:sp>
      <p:sp>
        <p:nvSpPr>
          <p:cNvPr id="54" name="Text Placeholder 38"/>
          <p:cNvSpPr>
            <a:spLocks noGrp="1"/>
          </p:cNvSpPr>
          <p:nvPr>
            <p:ph type="body" sz="quarter" idx="22" hasCustomPrompt="1"/>
          </p:nvPr>
        </p:nvSpPr>
        <p:spPr>
          <a:xfrm>
            <a:off x="779308" y="3408923"/>
            <a:ext cx="3640292" cy="149245"/>
          </a:xfrm>
          <a:prstGeom prst="rect">
            <a:avLst/>
          </a:prstGeom>
        </p:spPr>
        <p:txBody>
          <a:bodyPr tIns="0" bIns="0" anchor="t" anchorCtr="0">
            <a:noAutofit/>
          </a:bodyPr>
          <a:lstStyle>
            <a:lvl1pPr marL="0" indent="0">
              <a:buNone/>
              <a:defRPr sz="900" b="0">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5" name="Text Placeholder 38"/>
          <p:cNvSpPr>
            <a:spLocks noGrp="1"/>
          </p:cNvSpPr>
          <p:nvPr>
            <p:ph type="body" sz="quarter" idx="23" hasCustomPrompt="1"/>
          </p:nvPr>
        </p:nvSpPr>
        <p:spPr>
          <a:xfrm>
            <a:off x="779308" y="4057114"/>
            <a:ext cx="3640292" cy="150646"/>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6" name="Text Placeholder 38"/>
          <p:cNvSpPr>
            <a:spLocks noGrp="1"/>
          </p:cNvSpPr>
          <p:nvPr>
            <p:ph type="body" sz="quarter" idx="24" hasCustomPrompt="1"/>
          </p:nvPr>
        </p:nvSpPr>
        <p:spPr>
          <a:xfrm>
            <a:off x="230668" y="3959450"/>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4.0</a:t>
            </a:r>
          </a:p>
        </p:txBody>
      </p:sp>
      <p:sp>
        <p:nvSpPr>
          <p:cNvPr id="57" name="Text Placeholder 38"/>
          <p:cNvSpPr>
            <a:spLocks noGrp="1"/>
          </p:cNvSpPr>
          <p:nvPr>
            <p:ph type="body" sz="quarter" idx="25" hasCustomPrompt="1"/>
          </p:nvPr>
        </p:nvSpPr>
        <p:spPr>
          <a:xfrm>
            <a:off x="779308" y="4243301"/>
            <a:ext cx="3640292" cy="149245"/>
          </a:xfrm>
          <a:prstGeom prst="rect">
            <a:avLst/>
          </a:prstGeom>
        </p:spPr>
        <p:txBody>
          <a:bodyPr tIns="0" bIns="0" anchor="t" anchorCtr="0">
            <a:noAutofit/>
          </a:bodyPr>
          <a:lstStyle>
            <a:lvl1pPr marL="0" indent="0">
              <a:buNone/>
              <a:defRPr sz="900" b="0">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58" name="Text Placeholder 38"/>
          <p:cNvSpPr>
            <a:spLocks noGrp="1"/>
          </p:cNvSpPr>
          <p:nvPr>
            <p:ph type="body" sz="quarter" idx="26" hasCustomPrompt="1"/>
          </p:nvPr>
        </p:nvSpPr>
        <p:spPr>
          <a:xfrm>
            <a:off x="5164271" y="1470758"/>
            <a:ext cx="3640292" cy="150646"/>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59" name="Text Placeholder 38"/>
          <p:cNvSpPr>
            <a:spLocks noGrp="1"/>
          </p:cNvSpPr>
          <p:nvPr>
            <p:ph type="body" sz="quarter" idx="27" hasCustomPrompt="1"/>
          </p:nvPr>
        </p:nvSpPr>
        <p:spPr>
          <a:xfrm>
            <a:off x="4615631" y="1373094"/>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5.0</a:t>
            </a:r>
          </a:p>
        </p:txBody>
      </p:sp>
      <p:sp>
        <p:nvSpPr>
          <p:cNvPr id="60" name="Text Placeholder 38"/>
          <p:cNvSpPr>
            <a:spLocks noGrp="1"/>
          </p:cNvSpPr>
          <p:nvPr>
            <p:ph type="body" sz="quarter" idx="28" hasCustomPrompt="1"/>
          </p:nvPr>
        </p:nvSpPr>
        <p:spPr>
          <a:xfrm>
            <a:off x="5164271" y="1656945"/>
            <a:ext cx="3640292" cy="149245"/>
          </a:xfrm>
          <a:prstGeom prst="rect">
            <a:avLst/>
          </a:prstGeom>
        </p:spPr>
        <p:txBody>
          <a:bodyPr tIns="0" bIns="0" anchor="t" anchorCtr="0">
            <a:noAutofit/>
          </a:bodyPr>
          <a:lstStyle>
            <a:lvl1pPr marL="0" indent="0">
              <a:buNone/>
              <a:defRPr sz="900" b="0">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1" name="Text Placeholder 38"/>
          <p:cNvSpPr>
            <a:spLocks noGrp="1"/>
          </p:cNvSpPr>
          <p:nvPr>
            <p:ph type="body" sz="quarter" idx="29" hasCustomPrompt="1"/>
          </p:nvPr>
        </p:nvSpPr>
        <p:spPr>
          <a:xfrm>
            <a:off x="5164271" y="2347470"/>
            <a:ext cx="3640292" cy="150646"/>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2" name="Text Placeholder 38"/>
          <p:cNvSpPr>
            <a:spLocks noGrp="1"/>
          </p:cNvSpPr>
          <p:nvPr>
            <p:ph type="body" sz="quarter" idx="30" hasCustomPrompt="1"/>
          </p:nvPr>
        </p:nvSpPr>
        <p:spPr>
          <a:xfrm>
            <a:off x="4615631" y="2249806"/>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6.0</a:t>
            </a:r>
          </a:p>
        </p:txBody>
      </p:sp>
      <p:sp>
        <p:nvSpPr>
          <p:cNvPr id="63" name="Text Placeholder 38"/>
          <p:cNvSpPr>
            <a:spLocks noGrp="1"/>
          </p:cNvSpPr>
          <p:nvPr>
            <p:ph type="body" sz="quarter" idx="31" hasCustomPrompt="1"/>
          </p:nvPr>
        </p:nvSpPr>
        <p:spPr>
          <a:xfrm>
            <a:off x="5164271" y="2533657"/>
            <a:ext cx="3640292" cy="149245"/>
          </a:xfrm>
          <a:prstGeom prst="rect">
            <a:avLst/>
          </a:prstGeom>
        </p:spPr>
        <p:txBody>
          <a:bodyPr tIns="0" bIns="0" anchor="t" anchorCtr="0">
            <a:noAutofit/>
          </a:bodyPr>
          <a:lstStyle>
            <a:lvl1pPr marL="0" indent="0">
              <a:buNone/>
              <a:defRPr sz="900" b="0">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64" name="Text Placeholder 38"/>
          <p:cNvSpPr>
            <a:spLocks noGrp="1"/>
          </p:cNvSpPr>
          <p:nvPr>
            <p:ph type="body" sz="quarter" idx="32" hasCustomPrompt="1"/>
          </p:nvPr>
        </p:nvSpPr>
        <p:spPr>
          <a:xfrm>
            <a:off x="5164271" y="3222736"/>
            <a:ext cx="3640292" cy="150646"/>
          </a:xfrm>
          <a:prstGeom prst="rect">
            <a:avLst/>
          </a:prstGeom>
        </p:spPr>
        <p:txBody>
          <a:bodyPr tIns="0" bIns="0" anchor="ctr" anchorCtr="0">
            <a:noAutofit/>
          </a:bodyPr>
          <a:lstStyle>
            <a:lvl1pPr marL="0" indent="0">
              <a:buNone/>
              <a:defRPr sz="1300" b="1">
                <a:solidFill>
                  <a:schemeClr val="tx2"/>
                </a:solidFill>
                <a:latin typeface="+mn-lt"/>
              </a:defRPr>
            </a:lvl1pPr>
            <a:lvl2pPr>
              <a:buNone/>
              <a:defRPr/>
            </a:lvl2pPr>
            <a:lvl3pPr>
              <a:buNone/>
              <a:defRPr/>
            </a:lvl3pPr>
            <a:lvl4pPr>
              <a:buNone/>
              <a:defRPr/>
            </a:lvl4pPr>
            <a:lvl5pPr>
              <a:buNone/>
              <a:defRPr/>
            </a:lvl5pPr>
          </a:lstStyle>
          <a:p>
            <a:pPr lvl="0"/>
            <a:r>
              <a:rPr lang="en-US"/>
              <a:t>Headline</a:t>
            </a:r>
          </a:p>
        </p:txBody>
      </p:sp>
      <p:sp>
        <p:nvSpPr>
          <p:cNvPr id="65" name="Text Placeholder 38"/>
          <p:cNvSpPr>
            <a:spLocks noGrp="1"/>
          </p:cNvSpPr>
          <p:nvPr>
            <p:ph type="body" sz="quarter" idx="33" hasCustomPrompt="1"/>
          </p:nvPr>
        </p:nvSpPr>
        <p:spPr>
          <a:xfrm>
            <a:off x="4615631" y="3125072"/>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mn-lt"/>
              </a:defRPr>
            </a:lvl1pPr>
            <a:lvl2pPr>
              <a:buNone/>
              <a:defRPr/>
            </a:lvl2pPr>
            <a:lvl3pPr>
              <a:buNone/>
              <a:defRPr/>
            </a:lvl3pPr>
            <a:lvl4pPr>
              <a:buNone/>
              <a:defRPr/>
            </a:lvl4pPr>
            <a:lvl5pPr>
              <a:buNone/>
              <a:defRPr/>
            </a:lvl5pPr>
          </a:lstStyle>
          <a:p>
            <a:pPr lvl="0"/>
            <a:r>
              <a:rPr lang="en-US"/>
              <a:t>7.0</a:t>
            </a:r>
          </a:p>
        </p:txBody>
      </p:sp>
      <p:sp>
        <p:nvSpPr>
          <p:cNvPr id="66" name="Text Placeholder 38"/>
          <p:cNvSpPr>
            <a:spLocks noGrp="1"/>
          </p:cNvSpPr>
          <p:nvPr>
            <p:ph type="body" sz="quarter" idx="34" hasCustomPrompt="1"/>
          </p:nvPr>
        </p:nvSpPr>
        <p:spPr>
          <a:xfrm>
            <a:off x="5164271" y="3408923"/>
            <a:ext cx="3640292" cy="149245"/>
          </a:xfrm>
          <a:prstGeom prst="rect">
            <a:avLst/>
          </a:prstGeom>
        </p:spPr>
        <p:txBody>
          <a:bodyPr tIns="0" bIns="0" anchor="t" anchorCtr="0">
            <a:noAutofit/>
          </a:bodyPr>
          <a:lstStyle>
            <a:lvl1pPr marL="0" indent="0">
              <a:buNone/>
              <a:defRPr sz="900" b="0">
                <a:solidFill>
                  <a:schemeClr val="tx2"/>
                </a:solidFill>
                <a:latin typeface="+mn-lt"/>
              </a:defRPr>
            </a:lvl1pPr>
            <a:lvl2pPr>
              <a:buNone/>
              <a:defRPr/>
            </a:lvl2pPr>
            <a:lvl3pPr>
              <a:buNone/>
              <a:defRPr/>
            </a:lvl3pPr>
            <a:lvl4pPr>
              <a:buNone/>
              <a:defRPr/>
            </a:lvl4pPr>
            <a:lvl5pPr>
              <a:buNone/>
              <a:defRPr/>
            </a:lvl5pPr>
          </a:lstStyle>
          <a:p>
            <a:pPr lvl="0"/>
            <a:r>
              <a:rPr lang="en-US"/>
              <a:t>Duis </a:t>
            </a:r>
            <a:r>
              <a:rPr lang="en-US" err="1"/>
              <a:t>rutrum</a:t>
            </a:r>
            <a:r>
              <a:rPr lang="en-US"/>
              <a:t> </a:t>
            </a:r>
            <a:r>
              <a:rPr lang="en-US" err="1"/>
              <a:t>vestibulum</a:t>
            </a:r>
            <a:r>
              <a:rPr lang="en-US"/>
              <a:t> </a:t>
            </a:r>
            <a:r>
              <a:rPr lang="en-US" err="1"/>
              <a:t>ornare</a:t>
            </a:r>
            <a:r>
              <a:rPr lang="en-US"/>
              <a:t>. Integer cursus </a:t>
            </a:r>
            <a:r>
              <a:rPr lang="en-US" err="1"/>
              <a:t>eu</a:t>
            </a:r>
            <a:r>
              <a:rPr lang="en-US"/>
              <a:t> </a:t>
            </a:r>
            <a:r>
              <a:rPr lang="en-US" err="1"/>
              <a:t>elit</a:t>
            </a:r>
            <a:r>
              <a:rPr lang="en-US"/>
              <a:t> </a:t>
            </a:r>
            <a:r>
              <a:rPr lang="en-US" err="1"/>
              <a:t>mollis</a:t>
            </a:r>
            <a:r>
              <a:rPr lang="en-US"/>
              <a:t> </a:t>
            </a:r>
            <a:r>
              <a:rPr lang="en-US" err="1"/>
              <a:t>suscipit</a:t>
            </a:r>
            <a:r>
              <a:rPr lang="en-US"/>
              <a:t>.</a:t>
            </a:r>
          </a:p>
        </p:txBody>
      </p:sp>
      <p:sp>
        <p:nvSpPr>
          <p:cNvPr id="74" name="Footer Placeholder 4"/>
          <p:cNvSpPr txBox="1">
            <a:spLocks/>
          </p:cNvSpPr>
          <p:nvPr userDrawn="1"/>
        </p:nvSpPr>
        <p:spPr>
          <a:xfrm>
            <a:off x="7056685" y="4979488"/>
            <a:ext cx="688978"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600" b="0" u="none">
                <a:solidFill>
                  <a:schemeClr val="accent2"/>
                </a:solidFill>
              </a:rPr>
              <a:t>© 2017</a:t>
            </a:r>
            <a:r>
              <a:rPr lang="en-US" sz="600" b="0" u="none" baseline="0">
                <a:solidFill>
                  <a:schemeClr val="accent2"/>
                </a:solidFill>
              </a:rPr>
              <a:t> </a:t>
            </a:r>
            <a:r>
              <a:rPr lang="en-US" sz="600" b="0" u="none">
                <a:solidFill>
                  <a:schemeClr val="accent2"/>
                </a:solidFill>
              </a:rPr>
              <a:t> Wipro</a:t>
            </a:r>
          </a:p>
        </p:txBody>
      </p:sp>
      <p:sp>
        <p:nvSpPr>
          <p:cNvPr id="75" name="Footer Placeholder 4"/>
          <p:cNvSpPr txBox="1">
            <a:spLocks/>
          </p:cNvSpPr>
          <p:nvPr userDrawn="1"/>
        </p:nvSpPr>
        <p:spPr>
          <a:xfrm>
            <a:off x="7705053" y="4979488"/>
            <a:ext cx="688978"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600" b="0" u="none">
                <a:solidFill>
                  <a:schemeClr val="accent2"/>
                </a:solidFill>
              </a:rPr>
              <a:t>wipro.com</a:t>
            </a:r>
          </a:p>
        </p:txBody>
      </p:sp>
      <p:sp>
        <p:nvSpPr>
          <p:cNvPr id="76" name="Footer Placeholder 4"/>
          <p:cNvSpPr txBox="1">
            <a:spLocks/>
          </p:cNvSpPr>
          <p:nvPr userDrawn="1"/>
        </p:nvSpPr>
        <p:spPr>
          <a:xfrm>
            <a:off x="8314653" y="4979488"/>
            <a:ext cx="688978"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600" b="0" u="none">
                <a:solidFill>
                  <a:schemeClr val="accent2"/>
                </a:solidFill>
              </a:rPr>
              <a:t>Confidential</a:t>
            </a:r>
          </a:p>
        </p:txBody>
      </p:sp>
      <p:sp>
        <p:nvSpPr>
          <p:cNvPr id="77" name="Footer Placeholder 4"/>
          <p:cNvSpPr txBox="1">
            <a:spLocks/>
          </p:cNvSpPr>
          <p:nvPr userDrawn="1"/>
        </p:nvSpPr>
        <p:spPr>
          <a:xfrm>
            <a:off x="8924925" y="4979488"/>
            <a:ext cx="219075" cy="111722"/>
          </a:xfrm>
          <a:prstGeom prst="rect">
            <a:avLst/>
          </a:prstGeom>
          <a:noFill/>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fld id="{5D61087F-CA7B-4F6C-AD54-FCE24029CF22}" type="slidenum">
              <a:rPr lang="en-US" smtClean="0"/>
              <a:pPr lvl="0"/>
              <a:t>‹#›</a:t>
            </a:fld>
            <a:endParaRPr lang="en-US"/>
          </a:p>
        </p:txBody>
      </p:sp>
    </p:spTree>
    <p:extLst>
      <p:ext uri="{BB962C8B-B14F-4D97-AF65-F5344CB8AC3E}">
        <p14:creationId xmlns:p14="http://schemas.microsoft.com/office/powerpoint/2010/main" val="25186807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ection Breaker without image">
    <p:bg>
      <p:bgPr>
        <a:solidFill>
          <a:srgbClr val="ECECEC"/>
        </a:solidFill>
        <a:effectLst/>
      </p:bgPr>
    </p:bg>
    <p:spTree>
      <p:nvGrpSpPr>
        <p:cNvPr id="1" name=""/>
        <p:cNvGrpSpPr/>
        <p:nvPr/>
      </p:nvGrpSpPr>
      <p:grpSpPr>
        <a:xfrm>
          <a:off x="0" y="0"/>
          <a:ext cx="0" cy="0"/>
          <a:chOff x="0" y="0"/>
          <a:chExt cx="0" cy="0"/>
        </a:xfrm>
      </p:grpSpPr>
      <p:sp>
        <p:nvSpPr>
          <p:cNvPr id="19" name="Footer Placeholder 4"/>
          <p:cNvSpPr txBox="1">
            <a:spLocks/>
          </p:cNvSpPr>
          <p:nvPr userDrawn="1"/>
        </p:nvSpPr>
        <p:spPr>
          <a:xfrm>
            <a:off x="7137104" y="4979486"/>
            <a:ext cx="528140"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600" b="0" u="none" dirty="0">
                <a:solidFill>
                  <a:schemeClr val="accent2"/>
                </a:solidFill>
              </a:rPr>
              <a:t>© 2017</a:t>
            </a:r>
            <a:r>
              <a:rPr lang="en-US" sz="600" b="0" u="none" baseline="0" dirty="0">
                <a:solidFill>
                  <a:schemeClr val="accent2"/>
                </a:solidFill>
              </a:rPr>
              <a:t> </a:t>
            </a:r>
            <a:r>
              <a:rPr lang="en-US" sz="600" b="0" u="none" dirty="0">
                <a:solidFill>
                  <a:schemeClr val="accent2"/>
                </a:solidFill>
              </a:rPr>
              <a:t> Wipro</a:t>
            </a:r>
          </a:p>
        </p:txBody>
      </p:sp>
      <p:sp>
        <p:nvSpPr>
          <p:cNvPr id="20" name="Footer Placeholder 4"/>
          <p:cNvSpPr txBox="1">
            <a:spLocks/>
          </p:cNvSpPr>
          <p:nvPr userDrawn="1"/>
        </p:nvSpPr>
        <p:spPr>
          <a:xfrm>
            <a:off x="7786287" y="4979486"/>
            <a:ext cx="40188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600" b="0" u="none" dirty="0">
                <a:solidFill>
                  <a:schemeClr val="accent2"/>
                </a:solidFill>
              </a:rPr>
              <a:t>wipro.com</a:t>
            </a:r>
          </a:p>
        </p:txBody>
      </p:sp>
      <p:sp>
        <p:nvSpPr>
          <p:cNvPr id="22" name="Footer Placeholder 4"/>
          <p:cNvSpPr txBox="1">
            <a:spLocks/>
          </p:cNvSpPr>
          <p:nvPr userDrawn="1"/>
        </p:nvSpPr>
        <p:spPr>
          <a:xfrm>
            <a:off x="8309214" y="4979486"/>
            <a:ext cx="454030"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600" b="0" u="none" dirty="0">
                <a:solidFill>
                  <a:schemeClr val="accent2"/>
                </a:solidFill>
              </a:rPr>
              <a:t>confidential</a:t>
            </a:r>
          </a:p>
        </p:txBody>
      </p:sp>
      <p:sp>
        <p:nvSpPr>
          <p:cNvPr id="25" name="Shape 257"/>
          <p:cNvSpPr txBox="1">
            <a:spLocks/>
          </p:cNvSpPr>
          <p:nvPr userDrawn="1"/>
        </p:nvSpPr>
        <p:spPr>
          <a:xfrm>
            <a:off x="8884288" y="4937885"/>
            <a:ext cx="197169"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ym typeface="Arial"/>
              </a:rPr>
              <a:pPr lvl="0"/>
              <a:t>‹#›</a:t>
            </a:fld>
            <a:endParaRPr lang="en-GB" noProof="0" dirty="0">
              <a:sym typeface="Arial"/>
            </a:endParaRPr>
          </a:p>
        </p:txBody>
      </p:sp>
      <p:sp>
        <p:nvSpPr>
          <p:cNvPr id="34" name="object 4"/>
          <p:cNvSpPr/>
          <p:nvPr/>
        </p:nvSpPr>
        <p:spPr>
          <a:xfrm>
            <a:off x="-114300" y="-20783"/>
            <a:ext cx="4671298" cy="4076763"/>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endParaRPr sz="1800" dirty="0">
              <a:latin typeface="+mn-lt"/>
            </a:endParaRPr>
          </a:p>
        </p:txBody>
      </p:sp>
      <p:sp>
        <p:nvSpPr>
          <p:cNvPr id="38" name="object 8"/>
          <p:cNvSpPr/>
          <p:nvPr/>
        </p:nvSpPr>
        <p:spPr>
          <a:xfrm>
            <a:off x="7827004" y="1196636"/>
            <a:ext cx="1038159" cy="1038157"/>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rgbClr val="00A1E0"/>
          </a:solidFill>
        </p:spPr>
        <p:txBody>
          <a:bodyPr wrap="square" lIns="0" tIns="0" rIns="0" bIns="0" rtlCol="0">
            <a:noAutofit/>
          </a:bodyPr>
          <a:lstStyle/>
          <a:p>
            <a:endParaRPr sz="1800">
              <a:latin typeface="+mn-lt"/>
            </a:endParaRPr>
          </a:p>
        </p:txBody>
      </p:sp>
      <p:sp>
        <p:nvSpPr>
          <p:cNvPr id="40" name="object 10"/>
          <p:cNvSpPr/>
          <p:nvPr/>
        </p:nvSpPr>
        <p:spPr>
          <a:xfrm>
            <a:off x="6380528" y="2285090"/>
            <a:ext cx="637328" cy="637328"/>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rgbClr val="6DC24A"/>
          </a:solidFill>
        </p:spPr>
        <p:txBody>
          <a:bodyPr wrap="square" lIns="0" tIns="0" rIns="0" bIns="0" rtlCol="0">
            <a:noAutofit/>
          </a:bodyPr>
          <a:lstStyle/>
          <a:p>
            <a:endParaRPr sz="1800">
              <a:latin typeface="+mn-lt"/>
            </a:endParaRPr>
          </a:p>
        </p:txBody>
      </p:sp>
      <p:sp>
        <p:nvSpPr>
          <p:cNvPr id="41" name="object 11"/>
          <p:cNvSpPr/>
          <p:nvPr/>
        </p:nvSpPr>
        <p:spPr>
          <a:xfrm>
            <a:off x="5949923" y="361481"/>
            <a:ext cx="579139" cy="579139"/>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rgbClr val="EE3340"/>
          </a:solidFill>
        </p:spPr>
        <p:txBody>
          <a:bodyPr wrap="square" lIns="0" tIns="0" rIns="0" bIns="0" rtlCol="0">
            <a:noAutofit/>
          </a:bodyPr>
          <a:lstStyle/>
          <a:p>
            <a:endParaRPr sz="1800">
              <a:latin typeface="+mn-lt"/>
            </a:endParaRPr>
          </a:p>
        </p:txBody>
      </p:sp>
      <p:sp>
        <p:nvSpPr>
          <p:cNvPr id="15" name="object 9"/>
          <p:cNvSpPr/>
          <p:nvPr userDrawn="1"/>
        </p:nvSpPr>
        <p:spPr>
          <a:xfrm>
            <a:off x="4987212" y="3045009"/>
            <a:ext cx="641535" cy="641536"/>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rgbClr val="0D356E"/>
          </a:solidFill>
        </p:spPr>
        <p:txBody>
          <a:bodyPr wrap="square" lIns="0" tIns="0" rIns="0" bIns="0" rtlCol="0">
            <a:noAutofit/>
          </a:bodyPr>
          <a:lstStyle/>
          <a:p>
            <a:endParaRPr sz="1800">
              <a:latin typeface="+mn-lt"/>
            </a:endParaRPr>
          </a:p>
        </p:txBody>
      </p:sp>
      <p:cxnSp>
        <p:nvCxnSpPr>
          <p:cNvPr id="17" name="Lige forbindelse 8"/>
          <p:cNvCxnSpPr>
            <a:cxnSpLocks/>
          </p:cNvCxnSpPr>
          <p:nvPr userDrawn="1"/>
        </p:nvCxnSpPr>
        <p:spPr>
          <a:xfrm>
            <a:off x="7162799" y="4946247"/>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7457" y="3844395"/>
            <a:ext cx="1314000" cy="1103406"/>
          </a:xfrm>
          <a:prstGeom prst="rect">
            <a:avLst/>
          </a:prstGeom>
        </p:spPr>
      </p:pic>
      <p:sp>
        <p:nvSpPr>
          <p:cNvPr id="16" name="Title 1"/>
          <p:cNvSpPr>
            <a:spLocks noGrp="1"/>
          </p:cNvSpPr>
          <p:nvPr>
            <p:ph type="ctrTitle" hasCustomPrompt="1"/>
          </p:nvPr>
        </p:nvSpPr>
        <p:spPr>
          <a:xfrm>
            <a:off x="713836" y="914400"/>
            <a:ext cx="6946900" cy="1219200"/>
          </a:xfrm>
          <a:prstGeom prst="rect">
            <a:avLst/>
          </a:prstGeom>
        </p:spPr>
        <p:txBody>
          <a:bodyPr vert="horz" wrap="square" lIns="0" tIns="0" rIns="0" bIns="0" rtlCol="0">
            <a:noAutofit/>
          </a:bodyPr>
          <a:lstStyle>
            <a:lvl1pPr>
              <a:defRPr lang="en-US" sz="3600" spc="-55" dirty="0">
                <a:solidFill>
                  <a:srgbClr val="0D356E"/>
                </a:solidFill>
                <a:latin typeface="+mn-lt"/>
              </a:defRPr>
            </a:lvl1pPr>
          </a:lstStyle>
          <a:p>
            <a:pPr marL="15394"/>
            <a:r>
              <a:rPr lang="en-US" sz="3600" b="1" u="sng" spc="-55" dirty="0">
                <a:solidFill>
                  <a:srgbClr val="0D356E"/>
                </a:solidFill>
                <a:latin typeface="+mn-lt"/>
                <a:cs typeface="Arial"/>
              </a:rPr>
              <a:t>Headline placeholder</a:t>
            </a:r>
            <a:br>
              <a:rPr lang="en-US" sz="3600" b="1" u="sng" spc="-55" dirty="0">
                <a:solidFill>
                  <a:srgbClr val="0D356E"/>
                </a:solidFill>
                <a:latin typeface="+mn-lt"/>
                <a:cs typeface="Arial"/>
              </a:rPr>
            </a:br>
            <a:r>
              <a:rPr lang="en-US" sz="3600" b="1" u="sng" spc="-36" dirty="0">
                <a:solidFill>
                  <a:srgbClr val="0D356E"/>
                </a:solidFill>
                <a:latin typeface="+mn-lt"/>
                <a:cs typeface="Arial"/>
              </a:rPr>
              <a:t>i</a:t>
            </a:r>
            <a:r>
              <a:rPr lang="en-US" sz="3600" b="1" u="sng" spc="-67" dirty="0">
                <a:solidFill>
                  <a:srgbClr val="0D356E"/>
                </a:solidFill>
                <a:latin typeface="+mn-lt"/>
                <a:cs typeface="Arial"/>
              </a:rPr>
              <a:t>n</a:t>
            </a:r>
            <a:r>
              <a:rPr lang="en-US" sz="3600" b="1" u="sng" spc="-6" dirty="0">
                <a:solidFill>
                  <a:srgbClr val="0D356E"/>
                </a:solidFill>
                <a:latin typeface="+mn-lt"/>
                <a:cs typeface="Arial"/>
              </a:rPr>
              <a:t> </a:t>
            </a:r>
            <a:r>
              <a:rPr lang="en-US" sz="3600" b="1" u="sng" spc="-36" dirty="0">
                <a:solidFill>
                  <a:srgbClr val="0D356E"/>
                </a:solidFill>
                <a:latin typeface="+mn-lt"/>
                <a:cs typeface="Arial"/>
              </a:rPr>
              <a:t>t</a:t>
            </a:r>
            <a:r>
              <a:rPr lang="en-US" sz="3600" b="1" u="sng" spc="-85" dirty="0">
                <a:solidFill>
                  <a:srgbClr val="0D356E"/>
                </a:solidFill>
                <a:latin typeface="+mn-lt"/>
                <a:cs typeface="Arial"/>
              </a:rPr>
              <a:t>w</a:t>
            </a:r>
            <a:r>
              <a:rPr lang="en-US" sz="3600" b="1" u="sng" spc="-67" dirty="0">
                <a:solidFill>
                  <a:srgbClr val="0D356E"/>
                </a:solidFill>
                <a:latin typeface="+mn-lt"/>
                <a:cs typeface="Arial"/>
              </a:rPr>
              <a:t>o</a:t>
            </a:r>
            <a:r>
              <a:rPr lang="en-US" sz="3600" b="1" u="sng" spc="-6" dirty="0">
                <a:solidFill>
                  <a:srgbClr val="0D356E"/>
                </a:solidFill>
                <a:latin typeface="+mn-lt"/>
                <a:cs typeface="Arial"/>
              </a:rPr>
              <a:t> </a:t>
            </a:r>
            <a:r>
              <a:rPr lang="en-US" sz="3600" b="1" u="sng" spc="-36" dirty="0">
                <a:solidFill>
                  <a:srgbClr val="0D356E"/>
                </a:solidFill>
                <a:latin typeface="+mn-lt"/>
                <a:cs typeface="Arial"/>
              </a:rPr>
              <a:t>li</a:t>
            </a:r>
            <a:r>
              <a:rPr lang="en-US" sz="3600" b="1" u="sng" spc="-73" dirty="0">
                <a:solidFill>
                  <a:srgbClr val="0D356E"/>
                </a:solidFill>
                <a:latin typeface="+mn-lt"/>
                <a:cs typeface="Arial"/>
              </a:rPr>
              <a:t>n</a:t>
            </a:r>
            <a:r>
              <a:rPr lang="en-US" sz="3600" b="1" u="sng" spc="-61" dirty="0">
                <a:solidFill>
                  <a:srgbClr val="0D356E"/>
                </a:solidFill>
                <a:latin typeface="+mn-lt"/>
                <a:cs typeface="Arial"/>
              </a:rPr>
              <a:t>es</a:t>
            </a:r>
            <a:endParaRPr lang="en-US" sz="3600" u="sng" dirty="0">
              <a:latin typeface="+mn-lt"/>
              <a:cs typeface="Arial"/>
            </a:endParaRPr>
          </a:p>
        </p:txBody>
      </p:sp>
      <p:sp>
        <p:nvSpPr>
          <p:cNvPr id="24" name="Text Placeholder 2"/>
          <p:cNvSpPr>
            <a:spLocks noGrp="1"/>
          </p:cNvSpPr>
          <p:nvPr>
            <p:ph type="body" sz="quarter" idx="10" hasCustomPrompt="1"/>
          </p:nvPr>
        </p:nvSpPr>
        <p:spPr>
          <a:xfrm>
            <a:off x="70934" y="2316263"/>
            <a:ext cx="4314029" cy="208728"/>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dirty="0" err="1">
                <a:solidFill>
                  <a:srgbClr val="0D356E"/>
                </a:solidFill>
                <a:latin typeface="+mn-lt"/>
                <a:cs typeface="Arial"/>
              </a:rPr>
              <a:t>Subheadline</a:t>
            </a:r>
            <a:r>
              <a:rPr lang="en-US" sz="1050" b="1" spc="6" dirty="0">
                <a:solidFill>
                  <a:srgbClr val="0D356E"/>
                </a:solidFill>
                <a:latin typeface="+mn-lt"/>
                <a:cs typeface="Arial"/>
              </a:rPr>
              <a:t> </a:t>
            </a:r>
            <a:r>
              <a:rPr lang="en-US" sz="1050" b="1" dirty="0">
                <a:solidFill>
                  <a:srgbClr val="0D356E"/>
                </a:solidFill>
                <a:latin typeface="+mn-lt"/>
                <a:cs typeface="Arial"/>
              </a:rPr>
              <a:t>or</a:t>
            </a:r>
            <a:r>
              <a:rPr lang="en-US" sz="1050" b="1" spc="6" dirty="0">
                <a:solidFill>
                  <a:srgbClr val="0D356E"/>
                </a:solidFill>
                <a:latin typeface="+mn-lt"/>
                <a:cs typeface="Arial"/>
              </a:rPr>
              <a:t> </a:t>
            </a:r>
            <a:r>
              <a:rPr lang="en-US" sz="1050" b="1" dirty="0">
                <a:solidFill>
                  <a:srgbClr val="0D356E"/>
                </a:solidFill>
                <a:latin typeface="+mn-lt"/>
                <a:cs typeface="Arial"/>
              </a:rPr>
              <a:t>supportive</a:t>
            </a:r>
            <a:r>
              <a:rPr lang="en-US" sz="1050" b="1" spc="6" dirty="0">
                <a:solidFill>
                  <a:srgbClr val="0D356E"/>
                </a:solidFill>
                <a:latin typeface="+mn-lt"/>
                <a:cs typeface="Arial"/>
              </a:rPr>
              <a:t> </a:t>
            </a:r>
            <a:r>
              <a:rPr lang="en-US" sz="1050" b="1" dirty="0">
                <a:solidFill>
                  <a:srgbClr val="0D356E"/>
                </a:solidFill>
                <a:latin typeface="+mn-lt"/>
                <a:cs typeface="Arial"/>
              </a:rPr>
              <a:t>text</a:t>
            </a:r>
          </a:p>
        </p:txBody>
      </p:sp>
      <p:sp>
        <p:nvSpPr>
          <p:cNvPr id="27" name="Text Placeholder 2"/>
          <p:cNvSpPr>
            <a:spLocks noGrp="1"/>
          </p:cNvSpPr>
          <p:nvPr>
            <p:ph type="body" sz="quarter" idx="11" hasCustomPrompt="1"/>
          </p:nvPr>
        </p:nvSpPr>
        <p:spPr>
          <a:xfrm>
            <a:off x="190500" y="2557320"/>
            <a:ext cx="4051300" cy="508000"/>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mn-lt"/>
                <a:ea typeface="+mn-ea"/>
                <a:cs typeface="Arial"/>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dirty="0">
                <a:solidFill>
                  <a:srgbClr val="0D356E"/>
                </a:solidFill>
                <a:latin typeface="+mn-lt"/>
                <a:cs typeface="Arial"/>
              </a:rPr>
              <a:t>Lorem</a:t>
            </a:r>
            <a:r>
              <a:rPr lang="en-US" sz="1050" spc="6" dirty="0">
                <a:solidFill>
                  <a:srgbClr val="0D356E"/>
                </a:solidFill>
                <a:latin typeface="+mn-lt"/>
                <a:cs typeface="Arial"/>
              </a:rPr>
              <a:t> ipsum </a:t>
            </a:r>
            <a:r>
              <a:rPr lang="en-US" sz="1050" dirty="0">
                <a:solidFill>
                  <a:srgbClr val="0D356E"/>
                </a:solidFill>
                <a:latin typeface="+mn-lt"/>
                <a:cs typeface="Arial"/>
              </a:rPr>
              <a:t>do</a:t>
            </a:r>
            <a:r>
              <a:rPr lang="en-US" sz="1050" spc="6" dirty="0">
                <a:solidFill>
                  <a:srgbClr val="0D356E"/>
                </a:solidFill>
                <a:latin typeface="+mn-lt"/>
                <a:cs typeface="Arial"/>
              </a:rPr>
              <a:t>lor </a:t>
            </a:r>
            <a:r>
              <a:rPr lang="en-US" sz="1050" dirty="0">
                <a:solidFill>
                  <a:srgbClr val="0D356E"/>
                </a:solidFill>
                <a:latin typeface="+mn-lt"/>
                <a:cs typeface="Arial"/>
              </a:rPr>
              <a:t>sit</a:t>
            </a:r>
            <a:r>
              <a:rPr lang="en-US" sz="1050" spc="6" dirty="0">
                <a:solidFill>
                  <a:srgbClr val="0D356E"/>
                </a:solidFill>
                <a:latin typeface="+mn-lt"/>
                <a:cs typeface="Arial"/>
              </a:rPr>
              <a:t> </a:t>
            </a:r>
            <a:r>
              <a:rPr lang="en-US" sz="1050" dirty="0" err="1">
                <a:solidFill>
                  <a:srgbClr val="0D356E"/>
                </a:solidFill>
                <a:latin typeface="+mn-lt"/>
                <a:cs typeface="Arial"/>
              </a:rPr>
              <a:t>amet</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consectetur</a:t>
            </a:r>
            <a:r>
              <a:rPr lang="en-US" sz="1050" spc="6" dirty="0">
                <a:solidFill>
                  <a:srgbClr val="0D356E"/>
                </a:solidFill>
                <a:latin typeface="+mn-lt"/>
                <a:cs typeface="Arial"/>
              </a:rPr>
              <a:t> </a:t>
            </a:r>
            <a:r>
              <a:rPr lang="en-US" sz="1050" dirty="0" err="1">
                <a:solidFill>
                  <a:srgbClr val="0D356E"/>
                </a:solidFill>
                <a:latin typeface="+mn-lt"/>
                <a:cs typeface="Arial"/>
              </a:rPr>
              <a:t>ad</a:t>
            </a:r>
            <a:r>
              <a:rPr lang="en-US" sz="1050" spc="6" dirty="0" err="1">
                <a:solidFill>
                  <a:srgbClr val="0D356E"/>
                </a:solidFill>
                <a:latin typeface="+mn-lt"/>
                <a:cs typeface="Arial"/>
              </a:rPr>
              <a:t>ipiscing</a:t>
            </a:r>
            <a:r>
              <a:rPr lang="en-US" sz="1050" spc="6" dirty="0">
                <a:solidFill>
                  <a:srgbClr val="0D356E"/>
                </a:solidFill>
                <a:latin typeface="+mn-lt"/>
                <a:cs typeface="Arial"/>
              </a:rPr>
              <a:t> </a:t>
            </a:r>
            <a:r>
              <a:rPr lang="en-US" sz="1050" dirty="0" err="1">
                <a:solidFill>
                  <a:srgbClr val="0D356E"/>
                </a:solidFill>
                <a:latin typeface="+mn-lt"/>
                <a:cs typeface="Arial"/>
              </a:rPr>
              <a:t>e</a:t>
            </a:r>
            <a:r>
              <a:rPr lang="en-US" sz="1050" spc="6" dirty="0" err="1">
                <a:solidFill>
                  <a:srgbClr val="0D356E"/>
                </a:solidFill>
                <a:latin typeface="+mn-lt"/>
                <a:cs typeface="Arial"/>
              </a:rPr>
              <a:t>lit</a:t>
            </a:r>
            <a:r>
              <a:rPr lang="en-US" sz="1050" spc="6" dirty="0">
                <a:solidFill>
                  <a:srgbClr val="0D356E"/>
                </a:solidFill>
                <a:latin typeface="+mn-lt"/>
                <a:cs typeface="Arial"/>
              </a:rPr>
              <a:t>. </a:t>
            </a:r>
            <a:br>
              <a:rPr lang="en-US" sz="1050" spc="6" dirty="0">
                <a:solidFill>
                  <a:srgbClr val="0D356E"/>
                </a:solidFill>
                <a:latin typeface="+mn-lt"/>
                <a:cs typeface="Arial"/>
              </a:rPr>
            </a:br>
            <a:r>
              <a:rPr lang="en-US" sz="1050" spc="6" dirty="0" err="1">
                <a:solidFill>
                  <a:srgbClr val="0D356E"/>
                </a:solidFill>
                <a:latin typeface="+mn-lt"/>
                <a:cs typeface="Arial"/>
              </a:rPr>
              <a:t>Morbi</a:t>
            </a:r>
            <a:r>
              <a:rPr lang="en-US" sz="1050" spc="6" dirty="0">
                <a:solidFill>
                  <a:srgbClr val="0D356E"/>
                </a:solidFill>
                <a:latin typeface="+mn-lt"/>
                <a:cs typeface="Arial"/>
              </a:rPr>
              <a:t> </a:t>
            </a:r>
            <a:r>
              <a:rPr lang="en-US" sz="1050" dirty="0">
                <a:solidFill>
                  <a:srgbClr val="0D356E"/>
                </a:solidFill>
                <a:latin typeface="+mn-lt"/>
                <a:cs typeface="Arial"/>
              </a:rPr>
              <a:t>at</a:t>
            </a:r>
            <a:r>
              <a:rPr lang="en-US" sz="1050" spc="6" dirty="0">
                <a:solidFill>
                  <a:srgbClr val="0D356E"/>
                </a:solidFill>
                <a:latin typeface="+mn-lt"/>
                <a:cs typeface="Arial"/>
              </a:rPr>
              <a:t> </a:t>
            </a:r>
            <a:r>
              <a:rPr lang="en-US" sz="1050" dirty="0">
                <a:solidFill>
                  <a:srgbClr val="0D356E"/>
                </a:solidFill>
                <a:latin typeface="+mn-lt"/>
                <a:cs typeface="Arial"/>
              </a:rPr>
              <a:t>mi</a:t>
            </a:r>
            <a:r>
              <a:rPr lang="en-US" sz="1050" spc="6" dirty="0">
                <a:solidFill>
                  <a:srgbClr val="0D356E"/>
                </a:solidFill>
                <a:latin typeface="+mn-lt"/>
                <a:cs typeface="Arial"/>
              </a:rPr>
              <a:t> </a:t>
            </a:r>
            <a:r>
              <a:rPr lang="en-US" sz="1050" dirty="0" err="1">
                <a:solidFill>
                  <a:srgbClr val="0D356E"/>
                </a:solidFill>
                <a:latin typeface="+mn-lt"/>
                <a:cs typeface="Arial"/>
              </a:rPr>
              <a:t>suscip</a:t>
            </a:r>
            <a:r>
              <a:rPr lang="en-US" sz="1050" spc="6" dirty="0" err="1">
                <a:solidFill>
                  <a:srgbClr val="0D356E"/>
                </a:solidFill>
                <a:latin typeface="+mn-lt"/>
                <a:cs typeface="Arial"/>
              </a:rPr>
              <a:t>it</a:t>
            </a:r>
            <a:r>
              <a:rPr lang="en-US" sz="1050" spc="6" dirty="0">
                <a:solidFill>
                  <a:srgbClr val="0D356E"/>
                </a:solidFill>
                <a:latin typeface="+mn-lt"/>
                <a:cs typeface="Arial"/>
              </a:rPr>
              <a:t>, </a:t>
            </a:r>
            <a:r>
              <a:rPr lang="en-US" sz="1050" dirty="0" err="1">
                <a:solidFill>
                  <a:srgbClr val="0D356E"/>
                </a:solidFill>
                <a:latin typeface="+mn-lt"/>
                <a:cs typeface="Arial"/>
              </a:rPr>
              <a:t>dap</a:t>
            </a:r>
            <a:r>
              <a:rPr lang="en-US" sz="1050" spc="6" dirty="0" err="1">
                <a:solidFill>
                  <a:srgbClr val="0D356E"/>
                </a:solidFill>
                <a:latin typeface="+mn-lt"/>
                <a:cs typeface="Arial"/>
              </a:rPr>
              <a:t>ibus</a:t>
            </a:r>
            <a:r>
              <a:rPr lang="en-US" sz="1050" spc="6" dirty="0">
                <a:solidFill>
                  <a:srgbClr val="0D356E"/>
                </a:solidFill>
                <a:latin typeface="+mn-lt"/>
                <a:cs typeface="Arial"/>
              </a:rPr>
              <a:t> </a:t>
            </a:r>
            <a:r>
              <a:rPr lang="en-US" sz="1050" dirty="0" err="1">
                <a:solidFill>
                  <a:srgbClr val="0D356E"/>
                </a:solidFill>
                <a:latin typeface="+mn-lt"/>
                <a:cs typeface="Arial"/>
              </a:rPr>
              <a:t>nu</a:t>
            </a:r>
            <a:r>
              <a:rPr lang="en-US" sz="1050" spc="6" dirty="0" err="1">
                <a:solidFill>
                  <a:srgbClr val="0D356E"/>
                </a:solidFill>
                <a:latin typeface="+mn-lt"/>
                <a:cs typeface="Arial"/>
              </a:rPr>
              <a:t>lla</a:t>
            </a:r>
            <a:r>
              <a:rPr lang="en-US" sz="1050" spc="6" dirty="0">
                <a:solidFill>
                  <a:srgbClr val="0D356E"/>
                </a:solidFill>
                <a:latin typeface="+mn-lt"/>
                <a:cs typeface="Arial"/>
              </a:rPr>
              <a:t> </a:t>
            </a:r>
            <a:r>
              <a:rPr lang="en-US" sz="1050" dirty="0" err="1">
                <a:solidFill>
                  <a:srgbClr val="0D356E"/>
                </a:solidFill>
                <a:latin typeface="+mn-lt"/>
                <a:cs typeface="Arial"/>
              </a:rPr>
              <a:t>eu</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mo</a:t>
            </a:r>
            <a:r>
              <a:rPr lang="en-US" sz="1050" spc="6" dirty="0" err="1">
                <a:solidFill>
                  <a:srgbClr val="0D356E"/>
                </a:solidFill>
                <a:latin typeface="+mn-lt"/>
                <a:cs typeface="Arial"/>
              </a:rPr>
              <a:t>lestie</a:t>
            </a:r>
            <a:r>
              <a:rPr lang="en-US" sz="1050" spc="6" dirty="0">
                <a:solidFill>
                  <a:srgbClr val="0D356E"/>
                </a:solidFill>
                <a:latin typeface="+mn-lt"/>
                <a:cs typeface="Arial"/>
              </a:rPr>
              <a:t> </a:t>
            </a:r>
            <a:r>
              <a:rPr lang="en-US" sz="1050" dirty="0" err="1">
                <a:solidFill>
                  <a:srgbClr val="0D356E"/>
                </a:solidFill>
                <a:latin typeface="+mn-lt"/>
                <a:cs typeface="Arial"/>
              </a:rPr>
              <a:t>quam</a:t>
            </a:r>
            <a:r>
              <a:rPr lang="en-US" sz="1050" dirty="0">
                <a:solidFill>
                  <a:srgbClr val="0D356E"/>
                </a:solidFill>
                <a:latin typeface="+mn-lt"/>
                <a:cs typeface="Arial"/>
              </a:rPr>
              <a:t>.</a:t>
            </a:r>
            <a:endParaRPr lang="en-US" sz="1050" dirty="0">
              <a:latin typeface="+mn-lt"/>
              <a:cs typeface="Arial"/>
            </a:endParaRPr>
          </a:p>
        </p:txBody>
      </p:sp>
    </p:spTree>
    <p:extLst>
      <p:ext uri="{BB962C8B-B14F-4D97-AF65-F5344CB8AC3E}">
        <p14:creationId xmlns:p14="http://schemas.microsoft.com/office/powerpoint/2010/main" val="1567417272"/>
      </p:ext>
    </p:extLst>
  </p:cSld>
  <p:clrMapOvr>
    <a:masterClrMapping/>
  </p:clrMapOvr>
  <p:extLst>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Content slide ">
    <p:bg>
      <p:bgPr>
        <a:solidFill>
          <a:schemeClr val="bg1"/>
        </a:solidFill>
        <a:effectLst/>
      </p:bgPr>
    </p:bg>
    <p:spTree>
      <p:nvGrpSpPr>
        <p:cNvPr id="1" name=""/>
        <p:cNvGrpSpPr/>
        <p:nvPr/>
      </p:nvGrpSpPr>
      <p:grpSpPr>
        <a:xfrm>
          <a:off x="0" y="0"/>
          <a:ext cx="0" cy="0"/>
          <a:chOff x="0" y="0"/>
          <a:chExt cx="0" cy="0"/>
        </a:xfrm>
      </p:grpSpPr>
      <p:sp>
        <p:nvSpPr>
          <p:cNvPr id="47" name="Title 1"/>
          <p:cNvSpPr>
            <a:spLocks noGrp="1"/>
          </p:cNvSpPr>
          <p:nvPr>
            <p:ph type="ctrTitle" hasCustomPrompt="1"/>
          </p:nvPr>
        </p:nvSpPr>
        <p:spPr>
          <a:xfrm>
            <a:off x="0" y="45395"/>
            <a:ext cx="3200400" cy="909593"/>
          </a:xfrm>
          <a:prstGeom prst="rect">
            <a:avLst/>
          </a:prstGeom>
          <a:noFill/>
        </p:spPr>
        <p:txBody>
          <a:bodyPr wrap="square" lIns="0" rtlCol="0" anchor="t" anchorCtr="0">
            <a:noAutofit/>
          </a:bodyPr>
          <a:lstStyle>
            <a:lvl1pPr marL="0" algn="l">
              <a:lnSpc>
                <a:spcPct val="98000"/>
              </a:lnSpc>
              <a:tabLst>
                <a:tab pos="457200" algn="l"/>
              </a:tabLst>
              <a:defRPr lang="en-US" sz="2600" u="sng" dirty="0">
                <a:solidFill>
                  <a:schemeClr val="tx2"/>
                </a:solidFill>
                <a:latin typeface="+mj-lt"/>
                <a:ea typeface="+mn-ea"/>
                <a:cs typeface="Arial"/>
              </a:defRPr>
            </a:lvl1pPr>
          </a:lstStyle>
          <a:p>
            <a:pPr marL="0" lvl="0" algn="l"/>
            <a:r>
              <a:rPr lang="en-US" dirty="0"/>
              <a:t>Click to add title</a:t>
            </a:r>
            <a:br>
              <a:rPr lang="en-US" dirty="0"/>
            </a:br>
            <a:r>
              <a:rPr lang="en-US" dirty="0"/>
              <a:t>in two lines</a:t>
            </a:r>
          </a:p>
        </p:txBody>
      </p:sp>
      <p:sp>
        <p:nvSpPr>
          <p:cNvPr id="8" name="Footer Placeholder 4"/>
          <p:cNvSpPr txBox="1">
            <a:spLocks/>
          </p:cNvSpPr>
          <p:nvPr userDrawn="1"/>
        </p:nvSpPr>
        <p:spPr>
          <a:xfrm>
            <a:off x="7137104" y="4979486"/>
            <a:ext cx="528140"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600" b="0" u="none" dirty="0">
                <a:solidFill>
                  <a:schemeClr val="accent2"/>
                </a:solidFill>
              </a:rPr>
              <a:t>© 2017</a:t>
            </a:r>
            <a:r>
              <a:rPr lang="en-US" sz="600" b="0" u="none" baseline="0" dirty="0">
                <a:solidFill>
                  <a:schemeClr val="accent2"/>
                </a:solidFill>
              </a:rPr>
              <a:t> </a:t>
            </a:r>
            <a:r>
              <a:rPr lang="en-US" sz="600" b="0" u="none" dirty="0">
                <a:solidFill>
                  <a:schemeClr val="accent2"/>
                </a:solidFill>
              </a:rPr>
              <a:t> Wipro</a:t>
            </a:r>
          </a:p>
        </p:txBody>
      </p:sp>
      <p:sp>
        <p:nvSpPr>
          <p:cNvPr id="9" name="Footer Placeholder 4"/>
          <p:cNvSpPr txBox="1">
            <a:spLocks/>
          </p:cNvSpPr>
          <p:nvPr userDrawn="1"/>
        </p:nvSpPr>
        <p:spPr>
          <a:xfrm>
            <a:off x="7786287" y="4979486"/>
            <a:ext cx="40188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600" b="0" u="none" dirty="0">
                <a:solidFill>
                  <a:schemeClr val="accent2"/>
                </a:solidFill>
              </a:rPr>
              <a:t>wipro.com</a:t>
            </a:r>
          </a:p>
        </p:txBody>
      </p:sp>
      <p:sp>
        <p:nvSpPr>
          <p:cNvPr id="10" name="Footer Placeholder 4"/>
          <p:cNvSpPr txBox="1">
            <a:spLocks/>
          </p:cNvSpPr>
          <p:nvPr userDrawn="1"/>
        </p:nvSpPr>
        <p:spPr>
          <a:xfrm>
            <a:off x="8309214" y="4979486"/>
            <a:ext cx="454030"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600" b="0" u="none" dirty="0">
                <a:solidFill>
                  <a:schemeClr val="accent2"/>
                </a:solidFill>
              </a:rPr>
              <a:t>confidential</a:t>
            </a:r>
          </a:p>
        </p:txBody>
      </p:sp>
      <p:sp>
        <p:nvSpPr>
          <p:cNvPr id="12" name="Rectangle 11"/>
          <p:cNvSpPr/>
          <p:nvPr userDrawn="1"/>
        </p:nvSpPr>
        <p:spPr>
          <a:xfrm>
            <a:off x="8903495" y="4963911"/>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Lige forbindelse 8"/>
          <p:cNvCxnSpPr>
            <a:cxnSpLocks/>
          </p:cNvCxnSpPr>
          <p:nvPr userDrawn="1"/>
        </p:nvCxnSpPr>
        <p:spPr>
          <a:xfrm>
            <a:off x="7162799" y="4946247"/>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hape 257"/>
          <p:cNvSpPr txBox="1">
            <a:spLocks/>
          </p:cNvSpPr>
          <p:nvPr userDrawn="1"/>
        </p:nvSpPr>
        <p:spPr>
          <a:xfrm>
            <a:off x="8884288" y="4937885"/>
            <a:ext cx="197169" cy="194925"/>
          </a:xfrm>
          <a:prstGeom prst="rect">
            <a:avLst/>
          </a:prstGeom>
          <a:noFill/>
          <a:extLst>
            <a:ext uri="{C572A759-6A51-4108-AA02-DFA0A04FC94B}">
              <ma14:wrappingTextBoxFlag xmlns:ma14="http://schemas.microsoft.com/office/mac/drawingml/2011/main" xmlns=""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ym typeface="Arial"/>
              </a:rPr>
              <a:pPr lvl="0"/>
              <a:t>‹#›</a:t>
            </a:fld>
            <a:endParaRPr lang="en-GB" noProof="0" dirty="0">
              <a:sym typeface="Arial"/>
            </a:endParaRPr>
          </a:p>
        </p:txBody>
      </p:sp>
    </p:spTree>
    <p:extLst>
      <p:ext uri="{BB962C8B-B14F-4D97-AF65-F5344CB8AC3E}">
        <p14:creationId xmlns:p14="http://schemas.microsoft.com/office/powerpoint/2010/main" val="20024951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33EF44-C26D-4A78-9BEF-B164AB63F6E5}" type="datetimeFigureOut">
              <a:rPr lang="en-US" smtClean="0"/>
              <a:pPr/>
              <a:t>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FBB42A-88D9-432F-BC07-D210643FB6E3}" type="slidenum">
              <a:rPr lang="en-US" smtClean="0"/>
              <a:pPr/>
              <a:t>‹#›</a:t>
            </a:fld>
            <a:endParaRPr lang="en-US"/>
          </a:p>
        </p:txBody>
      </p:sp>
    </p:spTree>
    <p:extLst>
      <p:ext uri="{BB962C8B-B14F-4D97-AF65-F5344CB8AC3E}">
        <p14:creationId xmlns:p14="http://schemas.microsoft.com/office/powerpoint/2010/main" val="30822798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33EF44-C26D-4A78-9BEF-B164AB63F6E5}" type="datetimeFigureOut">
              <a:rPr lang="en-US" smtClean="0"/>
              <a:pPr/>
              <a:t>2/8/21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FBB42A-88D9-432F-BC07-D210643FB6E3}" type="slidenum">
              <a:rPr lang="en-US" smtClean="0"/>
              <a:pPr/>
              <a:t>‹#›</a:t>
            </a:fld>
            <a:endParaRPr lang="en-US"/>
          </a:p>
        </p:txBody>
      </p:sp>
    </p:spTree>
    <p:extLst>
      <p:ext uri="{BB962C8B-B14F-4D97-AF65-F5344CB8AC3E}">
        <p14:creationId xmlns:p14="http://schemas.microsoft.com/office/powerpoint/2010/main" val="38662382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33EF44-C26D-4A78-9BEF-B164AB63F6E5}" type="datetimeFigureOut">
              <a:rPr lang="en-US" smtClean="0"/>
              <a:pPr/>
              <a:t>2/8/21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FBB42A-88D9-432F-BC07-D210643FB6E3}" type="slidenum">
              <a:rPr lang="en-US" smtClean="0"/>
              <a:pPr/>
              <a:t>‹#›</a:t>
            </a:fld>
            <a:endParaRPr lang="en-US"/>
          </a:p>
        </p:txBody>
      </p:sp>
    </p:spTree>
    <p:extLst>
      <p:ext uri="{BB962C8B-B14F-4D97-AF65-F5344CB8AC3E}">
        <p14:creationId xmlns:p14="http://schemas.microsoft.com/office/powerpoint/2010/main" val="4086573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470758"/>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28" name="Text Placeholder 38"/>
          <p:cNvSpPr>
            <a:spLocks noGrp="1"/>
          </p:cNvSpPr>
          <p:nvPr>
            <p:ph type="body" sz="quarter" idx="15" hasCustomPrompt="1"/>
          </p:nvPr>
        </p:nvSpPr>
        <p:spPr>
          <a:xfrm>
            <a:off x="230668" y="1373094"/>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1</a:t>
            </a:r>
          </a:p>
        </p:txBody>
      </p:sp>
      <p:sp>
        <p:nvSpPr>
          <p:cNvPr id="47" name="Title 1"/>
          <p:cNvSpPr>
            <a:spLocks noGrp="1"/>
          </p:cNvSpPr>
          <p:nvPr>
            <p:ph type="ctrTitle" hasCustomPrompt="1"/>
          </p:nvPr>
        </p:nvSpPr>
        <p:spPr>
          <a:xfrm>
            <a:off x="263070" y="254000"/>
            <a:ext cx="2191657" cy="519669"/>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Agenda</a:t>
            </a:r>
          </a:p>
        </p:txBody>
      </p:sp>
      <p:sp>
        <p:nvSpPr>
          <p:cNvPr id="48" name="Text Placeholder 38"/>
          <p:cNvSpPr>
            <a:spLocks noGrp="1"/>
          </p:cNvSpPr>
          <p:nvPr>
            <p:ph type="body" sz="quarter" idx="16" hasCustomPrompt="1"/>
          </p:nvPr>
        </p:nvSpPr>
        <p:spPr>
          <a:xfrm>
            <a:off x="779308" y="1656945"/>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49" name="Text Placeholder 38"/>
          <p:cNvSpPr>
            <a:spLocks noGrp="1"/>
          </p:cNvSpPr>
          <p:nvPr>
            <p:ph type="body" sz="quarter" idx="17" hasCustomPrompt="1"/>
          </p:nvPr>
        </p:nvSpPr>
        <p:spPr>
          <a:xfrm>
            <a:off x="779308" y="2347470"/>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0" name="Text Placeholder 38"/>
          <p:cNvSpPr>
            <a:spLocks noGrp="1"/>
          </p:cNvSpPr>
          <p:nvPr>
            <p:ph type="body" sz="quarter" idx="18" hasCustomPrompt="1"/>
          </p:nvPr>
        </p:nvSpPr>
        <p:spPr>
          <a:xfrm>
            <a:off x="230668" y="2249806"/>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2</a:t>
            </a:r>
          </a:p>
        </p:txBody>
      </p:sp>
      <p:sp>
        <p:nvSpPr>
          <p:cNvPr id="51" name="Text Placeholder 38"/>
          <p:cNvSpPr>
            <a:spLocks noGrp="1"/>
          </p:cNvSpPr>
          <p:nvPr>
            <p:ph type="body" sz="quarter" idx="19" hasCustomPrompt="1"/>
          </p:nvPr>
        </p:nvSpPr>
        <p:spPr>
          <a:xfrm>
            <a:off x="779308" y="2533657"/>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2" name="Text Placeholder 38"/>
          <p:cNvSpPr>
            <a:spLocks noGrp="1"/>
          </p:cNvSpPr>
          <p:nvPr>
            <p:ph type="body" sz="quarter" idx="20" hasCustomPrompt="1"/>
          </p:nvPr>
        </p:nvSpPr>
        <p:spPr>
          <a:xfrm>
            <a:off x="779308" y="3222736"/>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3" name="Text Placeholder 38"/>
          <p:cNvSpPr>
            <a:spLocks noGrp="1"/>
          </p:cNvSpPr>
          <p:nvPr>
            <p:ph type="body" sz="quarter" idx="21" hasCustomPrompt="1"/>
          </p:nvPr>
        </p:nvSpPr>
        <p:spPr>
          <a:xfrm>
            <a:off x="230668" y="3125072"/>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3</a:t>
            </a:r>
          </a:p>
        </p:txBody>
      </p:sp>
      <p:sp>
        <p:nvSpPr>
          <p:cNvPr id="54" name="Text Placeholder 38"/>
          <p:cNvSpPr>
            <a:spLocks noGrp="1"/>
          </p:cNvSpPr>
          <p:nvPr>
            <p:ph type="body" sz="quarter" idx="22" hasCustomPrompt="1"/>
          </p:nvPr>
        </p:nvSpPr>
        <p:spPr>
          <a:xfrm>
            <a:off x="779308" y="3408923"/>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5" name="Text Placeholder 38"/>
          <p:cNvSpPr>
            <a:spLocks noGrp="1"/>
          </p:cNvSpPr>
          <p:nvPr>
            <p:ph type="body" sz="quarter" idx="23" hasCustomPrompt="1"/>
          </p:nvPr>
        </p:nvSpPr>
        <p:spPr>
          <a:xfrm>
            <a:off x="779308" y="4057114"/>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6" name="Text Placeholder 38"/>
          <p:cNvSpPr>
            <a:spLocks noGrp="1"/>
          </p:cNvSpPr>
          <p:nvPr>
            <p:ph type="body" sz="quarter" idx="24" hasCustomPrompt="1"/>
          </p:nvPr>
        </p:nvSpPr>
        <p:spPr>
          <a:xfrm>
            <a:off x="230668" y="3959450"/>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4</a:t>
            </a:r>
          </a:p>
        </p:txBody>
      </p:sp>
      <p:sp>
        <p:nvSpPr>
          <p:cNvPr id="57" name="Text Placeholder 38"/>
          <p:cNvSpPr>
            <a:spLocks noGrp="1"/>
          </p:cNvSpPr>
          <p:nvPr>
            <p:ph type="body" sz="quarter" idx="25" hasCustomPrompt="1"/>
          </p:nvPr>
        </p:nvSpPr>
        <p:spPr>
          <a:xfrm>
            <a:off x="779308" y="4243301"/>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8" name="Text Placeholder 38"/>
          <p:cNvSpPr>
            <a:spLocks noGrp="1"/>
          </p:cNvSpPr>
          <p:nvPr>
            <p:ph type="body" sz="quarter" idx="26" hasCustomPrompt="1"/>
          </p:nvPr>
        </p:nvSpPr>
        <p:spPr>
          <a:xfrm>
            <a:off x="5164271" y="1470758"/>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9" name="Text Placeholder 38"/>
          <p:cNvSpPr>
            <a:spLocks noGrp="1"/>
          </p:cNvSpPr>
          <p:nvPr>
            <p:ph type="body" sz="quarter" idx="27" hasCustomPrompt="1"/>
          </p:nvPr>
        </p:nvSpPr>
        <p:spPr>
          <a:xfrm>
            <a:off x="4615631" y="1373094"/>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5</a:t>
            </a:r>
          </a:p>
        </p:txBody>
      </p:sp>
      <p:sp>
        <p:nvSpPr>
          <p:cNvPr id="60" name="Text Placeholder 38"/>
          <p:cNvSpPr>
            <a:spLocks noGrp="1"/>
          </p:cNvSpPr>
          <p:nvPr>
            <p:ph type="body" sz="quarter" idx="28" hasCustomPrompt="1"/>
          </p:nvPr>
        </p:nvSpPr>
        <p:spPr>
          <a:xfrm>
            <a:off x="5164271" y="1656945"/>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1" name="Text Placeholder 38"/>
          <p:cNvSpPr>
            <a:spLocks noGrp="1"/>
          </p:cNvSpPr>
          <p:nvPr>
            <p:ph type="body" sz="quarter" idx="29" hasCustomPrompt="1"/>
          </p:nvPr>
        </p:nvSpPr>
        <p:spPr>
          <a:xfrm>
            <a:off x="5164271" y="2347470"/>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62" name="Text Placeholder 38"/>
          <p:cNvSpPr>
            <a:spLocks noGrp="1"/>
          </p:cNvSpPr>
          <p:nvPr>
            <p:ph type="body" sz="quarter" idx="30" hasCustomPrompt="1"/>
          </p:nvPr>
        </p:nvSpPr>
        <p:spPr>
          <a:xfrm>
            <a:off x="4615631" y="2249806"/>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6</a:t>
            </a:r>
          </a:p>
        </p:txBody>
      </p:sp>
      <p:sp>
        <p:nvSpPr>
          <p:cNvPr id="63" name="Text Placeholder 38"/>
          <p:cNvSpPr>
            <a:spLocks noGrp="1"/>
          </p:cNvSpPr>
          <p:nvPr>
            <p:ph type="body" sz="quarter" idx="31" hasCustomPrompt="1"/>
          </p:nvPr>
        </p:nvSpPr>
        <p:spPr>
          <a:xfrm>
            <a:off x="5164271" y="2533657"/>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4" name="Text Placeholder 38"/>
          <p:cNvSpPr>
            <a:spLocks noGrp="1"/>
          </p:cNvSpPr>
          <p:nvPr>
            <p:ph type="body" sz="quarter" idx="32" hasCustomPrompt="1"/>
          </p:nvPr>
        </p:nvSpPr>
        <p:spPr>
          <a:xfrm>
            <a:off x="5164271" y="3222736"/>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65" name="Text Placeholder 38"/>
          <p:cNvSpPr>
            <a:spLocks noGrp="1"/>
          </p:cNvSpPr>
          <p:nvPr>
            <p:ph type="body" sz="quarter" idx="33" hasCustomPrompt="1"/>
          </p:nvPr>
        </p:nvSpPr>
        <p:spPr>
          <a:xfrm>
            <a:off x="4615631" y="3125072"/>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7</a:t>
            </a:r>
          </a:p>
        </p:txBody>
      </p:sp>
      <p:sp>
        <p:nvSpPr>
          <p:cNvPr id="66" name="Text Placeholder 38"/>
          <p:cNvSpPr>
            <a:spLocks noGrp="1"/>
          </p:cNvSpPr>
          <p:nvPr>
            <p:ph type="body" sz="quarter" idx="34" hasCustomPrompt="1"/>
          </p:nvPr>
        </p:nvSpPr>
        <p:spPr>
          <a:xfrm>
            <a:off x="5164271" y="3408923"/>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35" name="Text Placeholder 2"/>
          <p:cNvSpPr>
            <a:spLocks noGrp="1"/>
          </p:cNvSpPr>
          <p:nvPr>
            <p:ph type="body" sz="quarter" idx="12" hasCustomPrompt="1"/>
          </p:nvPr>
        </p:nvSpPr>
        <p:spPr>
          <a:xfrm>
            <a:off x="277584" y="59563"/>
            <a:ext cx="1001713" cy="123794"/>
          </a:xfrm>
        </p:spPr>
        <p:txBody>
          <a:bodyPr wrap="none" tIns="0" bIns="0" anchor="ctr" anchorCtr="0"/>
          <a:lstStyle>
            <a:lvl1pPr marL="0" indent="0" algn="l" defTabSz="1828800" rtl="0" eaLnBrk="1" latinLnBrk="0" hangingPunct="1">
              <a:lnSpc>
                <a:spcPct val="90000"/>
              </a:lnSpc>
              <a:spcBef>
                <a:spcPts val="2000"/>
              </a:spcBef>
              <a:buFont typeface="Arial" panose="020B0604020202020204" pitchFamily="34" charset="0"/>
              <a:buNone/>
              <a:defRPr lang="en-US" sz="800"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lvl="0"/>
            <a:r>
              <a:rPr lang="en-US" dirty="0"/>
              <a:t>0.0 Section name</a:t>
            </a:r>
          </a:p>
        </p:txBody>
      </p:sp>
      <p:sp>
        <p:nvSpPr>
          <p:cNvPr id="68" name="Rectangle 67"/>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69"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70"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77"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TextBox 77"/>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79"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37" name="Group 36"/>
          <p:cNvGrpSpPr/>
          <p:nvPr userDrawn="1"/>
        </p:nvGrpSpPr>
        <p:grpSpPr>
          <a:xfrm>
            <a:off x="71948" y="4978614"/>
            <a:ext cx="503788" cy="94721"/>
            <a:chOff x="6014087" y="4646472"/>
            <a:chExt cx="503788" cy="94721"/>
          </a:xfrm>
        </p:grpSpPr>
        <p:sp>
          <p:nvSpPr>
            <p:cNvPr id="38" name="Oval 3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9" name="Oval 3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3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4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4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253820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14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33EF44-C26D-4A78-9BEF-B164AB63F6E5}" type="datetimeFigureOut">
              <a:rPr lang="en-US" smtClean="0"/>
              <a:pPr/>
              <a:t>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FBB42A-88D9-432F-BC07-D210643FB6E3}" type="slidenum">
              <a:rPr lang="en-US" smtClean="0"/>
              <a:pPr/>
              <a:t>‹#›</a:t>
            </a:fld>
            <a:endParaRPr lang="en-US"/>
          </a:p>
        </p:txBody>
      </p:sp>
    </p:spTree>
    <p:extLst>
      <p:ext uri="{BB962C8B-B14F-4D97-AF65-F5344CB8AC3E}">
        <p14:creationId xmlns:p14="http://schemas.microsoft.com/office/powerpoint/2010/main" val="16738541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27D10C40-CB7A-48BE-BC4E-B934DB30BA87}" type="datetimeFigureOut">
              <a:rPr lang="en-US" smtClean="0"/>
              <a:pPr/>
              <a:t>2/8/21</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C7C18772-5FEA-45E2-881A-272433F8256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7" name="Text Placeholder 38"/>
          <p:cNvSpPr>
            <a:spLocks noGrp="1"/>
          </p:cNvSpPr>
          <p:nvPr>
            <p:ph type="body" sz="quarter" idx="10" hasCustomPrompt="1"/>
          </p:nvPr>
        </p:nvSpPr>
        <p:spPr>
          <a:xfrm>
            <a:off x="779308" y="1470758"/>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28" name="Text Placeholder 38"/>
          <p:cNvSpPr>
            <a:spLocks noGrp="1"/>
          </p:cNvSpPr>
          <p:nvPr>
            <p:ph type="body" sz="quarter" idx="15" hasCustomPrompt="1"/>
          </p:nvPr>
        </p:nvSpPr>
        <p:spPr>
          <a:xfrm>
            <a:off x="230668" y="1373094"/>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1</a:t>
            </a:r>
          </a:p>
        </p:txBody>
      </p:sp>
      <p:sp>
        <p:nvSpPr>
          <p:cNvPr id="47" name="Title 1"/>
          <p:cNvSpPr>
            <a:spLocks noGrp="1"/>
          </p:cNvSpPr>
          <p:nvPr>
            <p:ph type="ctrTitle" hasCustomPrompt="1"/>
          </p:nvPr>
        </p:nvSpPr>
        <p:spPr>
          <a:xfrm>
            <a:off x="263070" y="97275"/>
            <a:ext cx="2191657" cy="519669"/>
          </a:xfrm>
          <a:prstGeom prst="rect">
            <a:avLst/>
          </a:prstGeom>
          <a:noFill/>
        </p:spPr>
        <p:txBody>
          <a:bodyPr wrap="square" lIns="0" rtlCol="0" anchor="t" anchorCtr="0">
            <a:noAutofit/>
          </a:bodyPr>
          <a:lstStyle>
            <a:lvl1pPr marL="0" algn="l">
              <a:lnSpc>
                <a:spcPct val="98000"/>
              </a:lnSpc>
              <a:tabLst/>
              <a:defRPr lang="en-US" sz="2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Agenda</a:t>
            </a:r>
          </a:p>
        </p:txBody>
      </p:sp>
      <p:sp>
        <p:nvSpPr>
          <p:cNvPr id="48" name="Text Placeholder 38"/>
          <p:cNvSpPr>
            <a:spLocks noGrp="1"/>
          </p:cNvSpPr>
          <p:nvPr>
            <p:ph type="body" sz="quarter" idx="16" hasCustomPrompt="1"/>
          </p:nvPr>
        </p:nvSpPr>
        <p:spPr>
          <a:xfrm>
            <a:off x="779308" y="1656945"/>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49" name="Text Placeholder 38"/>
          <p:cNvSpPr>
            <a:spLocks noGrp="1"/>
          </p:cNvSpPr>
          <p:nvPr>
            <p:ph type="body" sz="quarter" idx="17" hasCustomPrompt="1"/>
          </p:nvPr>
        </p:nvSpPr>
        <p:spPr>
          <a:xfrm>
            <a:off x="779308" y="2347470"/>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0" name="Text Placeholder 38"/>
          <p:cNvSpPr>
            <a:spLocks noGrp="1"/>
          </p:cNvSpPr>
          <p:nvPr>
            <p:ph type="body" sz="quarter" idx="18" hasCustomPrompt="1"/>
          </p:nvPr>
        </p:nvSpPr>
        <p:spPr>
          <a:xfrm>
            <a:off x="230668" y="2249806"/>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2</a:t>
            </a:r>
          </a:p>
        </p:txBody>
      </p:sp>
      <p:sp>
        <p:nvSpPr>
          <p:cNvPr id="51" name="Text Placeholder 38"/>
          <p:cNvSpPr>
            <a:spLocks noGrp="1"/>
          </p:cNvSpPr>
          <p:nvPr>
            <p:ph type="body" sz="quarter" idx="19" hasCustomPrompt="1"/>
          </p:nvPr>
        </p:nvSpPr>
        <p:spPr>
          <a:xfrm>
            <a:off x="779308" y="2533657"/>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2" name="Text Placeholder 38"/>
          <p:cNvSpPr>
            <a:spLocks noGrp="1"/>
          </p:cNvSpPr>
          <p:nvPr>
            <p:ph type="body" sz="quarter" idx="20" hasCustomPrompt="1"/>
          </p:nvPr>
        </p:nvSpPr>
        <p:spPr>
          <a:xfrm>
            <a:off x="779308" y="3222736"/>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3" name="Text Placeholder 38"/>
          <p:cNvSpPr>
            <a:spLocks noGrp="1"/>
          </p:cNvSpPr>
          <p:nvPr>
            <p:ph type="body" sz="quarter" idx="21" hasCustomPrompt="1"/>
          </p:nvPr>
        </p:nvSpPr>
        <p:spPr>
          <a:xfrm>
            <a:off x="230668" y="3125072"/>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3</a:t>
            </a:r>
          </a:p>
        </p:txBody>
      </p:sp>
      <p:sp>
        <p:nvSpPr>
          <p:cNvPr id="54" name="Text Placeholder 38"/>
          <p:cNvSpPr>
            <a:spLocks noGrp="1"/>
          </p:cNvSpPr>
          <p:nvPr>
            <p:ph type="body" sz="quarter" idx="22" hasCustomPrompt="1"/>
          </p:nvPr>
        </p:nvSpPr>
        <p:spPr>
          <a:xfrm>
            <a:off x="779308" y="3408923"/>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5" name="Text Placeholder 38"/>
          <p:cNvSpPr>
            <a:spLocks noGrp="1"/>
          </p:cNvSpPr>
          <p:nvPr>
            <p:ph type="body" sz="quarter" idx="23" hasCustomPrompt="1"/>
          </p:nvPr>
        </p:nvSpPr>
        <p:spPr>
          <a:xfrm>
            <a:off x="779308" y="4057114"/>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6" name="Text Placeholder 38"/>
          <p:cNvSpPr>
            <a:spLocks noGrp="1"/>
          </p:cNvSpPr>
          <p:nvPr>
            <p:ph type="body" sz="quarter" idx="24" hasCustomPrompt="1"/>
          </p:nvPr>
        </p:nvSpPr>
        <p:spPr>
          <a:xfrm>
            <a:off x="230668" y="3959450"/>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4</a:t>
            </a:r>
          </a:p>
        </p:txBody>
      </p:sp>
      <p:sp>
        <p:nvSpPr>
          <p:cNvPr id="57" name="Text Placeholder 38"/>
          <p:cNvSpPr>
            <a:spLocks noGrp="1"/>
          </p:cNvSpPr>
          <p:nvPr>
            <p:ph type="body" sz="quarter" idx="25" hasCustomPrompt="1"/>
          </p:nvPr>
        </p:nvSpPr>
        <p:spPr>
          <a:xfrm>
            <a:off x="779308" y="4243301"/>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58" name="Text Placeholder 38"/>
          <p:cNvSpPr>
            <a:spLocks noGrp="1"/>
          </p:cNvSpPr>
          <p:nvPr>
            <p:ph type="body" sz="quarter" idx="26" hasCustomPrompt="1"/>
          </p:nvPr>
        </p:nvSpPr>
        <p:spPr>
          <a:xfrm>
            <a:off x="5164271" y="1470758"/>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59" name="Text Placeholder 38"/>
          <p:cNvSpPr>
            <a:spLocks noGrp="1"/>
          </p:cNvSpPr>
          <p:nvPr>
            <p:ph type="body" sz="quarter" idx="27" hasCustomPrompt="1"/>
          </p:nvPr>
        </p:nvSpPr>
        <p:spPr>
          <a:xfrm>
            <a:off x="4615631" y="1373094"/>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5</a:t>
            </a:r>
          </a:p>
        </p:txBody>
      </p:sp>
      <p:sp>
        <p:nvSpPr>
          <p:cNvPr id="60" name="Text Placeholder 38"/>
          <p:cNvSpPr>
            <a:spLocks noGrp="1"/>
          </p:cNvSpPr>
          <p:nvPr>
            <p:ph type="body" sz="quarter" idx="28" hasCustomPrompt="1"/>
          </p:nvPr>
        </p:nvSpPr>
        <p:spPr>
          <a:xfrm>
            <a:off x="5164271" y="1656945"/>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1" name="Text Placeholder 38"/>
          <p:cNvSpPr>
            <a:spLocks noGrp="1"/>
          </p:cNvSpPr>
          <p:nvPr>
            <p:ph type="body" sz="quarter" idx="29" hasCustomPrompt="1"/>
          </p:nvPr>
        </p:nvSpPr>
        <p:spPr>
          <a:xfrm>
            <a:off x="5164271" y="2347470"/>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62" name="Text Placeholder 38"/>
          <p:cNvSpPr>
            <a:spLocks noGrp="1"/>
          </p:cNvSpPr>
          <p:nvPr>
            <p:ph type="body" sz="quarter" idx="30" hasCustomPrompt="1"/>
          </p:nvPr>
        </p:nvSpPr>
        <p:spPr>
          <a:xfrm>
            <a:off x="4615631" y="2249806"/>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6</a:t>
            </a:r>
          </a:p>
        </p:txBody>
      </p:sp>
      <p:sp>
        <p:nvSpPr>
          <p:cNvPr id="63" name="Text Placeholder 38"/>
          <p:cNvSpPr>
            <a:spLocks noGrp="1"/>
          </p:cNvSpPr>
          <p:nvPr>
            <p:ph type="body" sz="quarter" idx="31" hasCustomPrompt="1"/>
          </p:nvPr>
        </p:nvSpPr>
        <p:spPr>
          <a:xfrm>
            <a:off x="5164271" y="2533657"/>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4" name="Text Placeholder 38"/>
          <p:cNvSpPr>
            <a:spLocks noGrp="1"/>
          </p:cNvSpPr>
          <p:nvPr>
            <p:ph type="body" sz="quarter" idx="32" hasCustomPrompt="1"/>
          </p:nvPr>
        </p:nvSpPr>
        <p:spPr>
          <a:xfrm>
            <a:off x="5164271" y="3222736"/>
            <a:ext cx="3640292" cy="150646"/>
          </a:xfrm>
          <a:prstGeom prst="rect">
            <a:avLst/>
          </a:prstGeom>
        </p:spPr>
        <p:txBody>
          <a:bodyPr tIns="0" bIns="0" anchor="ctr" anchorCtr="0">
            <a:noAutofit/>
          </a:bodyPr>
          <a:lstStyle>
            <a:lvl1pPr marL="0" indent="0">
              <a:buNone/>
              <a:defRPr sz="13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Headline</a:t>
            </a:r>
          </a:p>
        </p:txBody>
      </p:sp>
      <p:sp>
        <p:nvSpPr>
          <p:cNvPr id="65" name="Text Placeholder 38"/>
          <p:cNvSpPr>
            <a:spLocks noGrp="1"/>
          </p:cNvSpPr>
          <p:nvPr>
            <p:ph type="body" sz="quarter" idx="33" hasCustomPrompt="1"/>
          </p:nvPr>
        </p:nvSpPr>
        <p:spPr>
          <a:xfrm>
            <a:off x="4615631" y="3125072"/>
            <a:ext cx="502920" cy="501594"/>
          </a:xfrm>
          <a:prstGeom prst="ellipse">
            <a:avLst/>
          </a:prstGeom>
          <a:solidFill>
            <a:schemeClr val="tx2"/>
          </a:solidFill>
        </p:spPr>
        <p:txBody>
          <a:bodyPr anchor="ctr">
            <a:normAutofit/>
          </a:bodyPr>
          <a:lstStyle>
            <a:lvl1pPr marL="0" indent="0" algn="ctr">
              <a:buFont typeface="Arial" pitchFamily="34" charset="0"/>
              <a:buNone/>
              <a:defRPr sz="1100" b="1">
                <a:solidFill>
                  <a:schemeClr val="bg1"/>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7</a:t>
            </a:r>
          </a:p>
        </p:txBody>
      </p:sp>
      <p:sp>
        <p:nvSpPr>
          <p:cNvPr id="66" name="Text Placeholder 38"/>
          <p:cNvSpPr>
            <a:spLocks noGrp="1"/>
          </p:cNvSpPr>
          <p:nvPr>
            <p:ph type="body" sz="quarter" idx="34" hasCustomPrompt="1"/>
          </p:nvPr>
        </p:nvSpPr>
        <p:spPr>
          <a:xfrm>
            <a:off x="5164271" y="3408923"/>
            <a:ext cx="3640292" cy="149245"/>
          </a:xfrm>
          <a:prstGeom prst="rect">
            <a:avLst/>
          </a:prstGeom>
        </p:spPr>
        <p:txBody>
          <a:bodyPr tIns="0" bIns="0" anchor="t" anchorCtr="0">
            <a:noAutofit/>
          </a:bodyPr>
          <a:lstStyle>
            <a:lvl1pPr marL="0" indent="0">
              <a:buNone/>
              <a:defRPr sz="900" b="1">
                <a:solidFill>
                  <a:schemeClr val="tx2"/>
                </a:solidFill>
                <a:latin typeface="Arial" panose="020B0604020202020204" pitchFamily="34" charset="0"/>
                <a:cs typeface="Arial" panose="020B0604020202020204" pitchFamily="34" charset="0"/>
              </a:defRPr>
            </a:lvl1pPr>
            <a:lvl2pPr>
              <a:buNone/>
              <a:defRPr/>
            </a:lvl2pPr>
            <a:lvl3pPr>
              <a:buNone/>
              <a:defRPr/>
            </a:lvl3pPr>
            <a:lvl4pPr>
              <a:buNone/>
              <a:defRPr/>
            </a:lvl4pPr>
            <a:lvl5pPr>
              <a:buNone/>
              <a:defRPr/>
            </a:lvl5pPr>
          </a:lstStyle>
          <a:p>
            <a:pPr lvl="0"/>
            <a:r>
              <a:rPr lang="en-US" dirty="0"/>
              <a:t>Sub-points</a:t>
            </a:r>
          </a:p>
        </p:txBody>
      </p:sp>
      <p:sp>
        <p:nvSpPr>
          <p:cNvPr id="68" name="Rectangle 67"/>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69" name="Lige forbindelse 8"/>
          <p:cNvCxnSpPr>
            <a:cxnSpLocks/>
          </p:cNvCxnSpPr>
          <p:nvPr userDrawn="1"/>
        </p:nvCxnSpPr>
        <p:spPr>
          <a:xfrm>
            <a:off x="7899751" y="4924622"/>
            <a:ext cx="1246648"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70" name="Footer Placeholder 4"/>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dirty="0">
                <a:solidFill>
                  <a:schemeClr val="accent2"/>
                </a:solidFill>
                <a:latin typeface="Arial" panose="020B0604020202020204" pitchFamily="34" charset="0"/>
                <a:cs typeface="Arial" panose="020B0604020202020204" pitchFamily="34" charset="0"/>
              </a:rPr>
              <a:t>©</a:t>
            </a:r>
          </a:p>
        </p:txBody>
      </p:sp>
      <p:sp>
        <p:nvSpPr>
          <p:cNvPr id="77" name="Freeform 5"/>
          <p:cNvSpPr>
            <a:spLocks noEditPoints="1"/>
          </p:cNvSpPr>
          <p:nvPr userDrawn="1"/>
        </p:nvSpPr>
        <p:spPr bwMode="auto">
          <a:xfrm>
            <a:off x="8002022" y="4978054"/>
            <a:ext cx="282581" cy="109457"/>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TextBox 77"/>
          <p:cNvSpPr txBox="1"/>
          <p:nvPr userDrawn="1"/>
        </p:nvSpPr>
        <p:spPr>
          <a:xfrm>
            <a:off x="8264669" y="4933519"/>
            <a:ext cx="613587" cy="109728"/>
          </a:xfrm>
          <a:prstGeom prst="rect">
            <a:avLst/>
          </a:prstGeom>
          <a:noFill/>
        </p:spPr>
        <p:txBody>
          <a:bodyPr wrap="square" rtlCol="0">
            <a:spAutoFit/>
          </a:bodyPr>
          <a:lstStyle/>
          <a:p>
            <a:pPr algn="ctr"/>
            <a:r>
              <a:rPr lang="en-US" sz="600" dirty="0">
                <a:solidFill>
                  <a:schemeClr val="accent2"/>
                </a:solidFill>
                <a:latin typeface="Arial" panose="020B0604020202020204" pitchFamily="34" charset="0"/>
                <a:cs typeface="Arial" panose="020B0604020202020204" pitchFamily="34" charset="0"/>
              </a:rPr>
              <a:t>confidential</a:t>
            </a:r>
          </a:p>
        </p:txBody>
      </p:sp>
      <p:sp>
        <p:nvSpPr>
          <p:cNvPr id="79" name="Shape 257"/>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latin typeface="Arial" panose="020B0604020202020204" pitchFamily="34" charset="0"/>
                <a:cs typeface="Arial" panose="020B0604020202020204" pitchFamily="34" charset="0"/>
                <a:sym typeface="Arial"/>
              </a:rPr>
              <a:pPr lvl="0"/>
              <a:t>‹#›</a:t>
            </a:fld>
            <a:endParaRPr lang="en-GB" noProof="0" dirty="0">
              <a:latin typeface="Arial" panose="020B0604020202020204" pitchFamily="34" charset="0"/>
              <a:cs typeface="Arial" panose="020B0604020202020204" pitchFamily="34" charset="0"/>
              <a:sym typeface="Arial"/>
            </a:endParaRPr>
          </a:p>
        </p:txBody>
      </p:sp>
      <p:grpSp>
        <p:nvGrpSpPr>
          <p:cNvPr id="37" name="Group 36"/>
          <p:cNvGrpSpPr/>
          <p:nvPr userDrawn="1"/>
        </p:nvGrpSpPr>
        <p:grpSpPr>
          <a:xfrm>
            <a:off x="71948" y="4978614"/>
            <a:ext cx="503788" cy="94721"/>
            <a:chOff x="6014087" y="4646472"/>
            <a:chExt cx="503788" cy="94721"/>
          </a:xfrm>
        </p:grpSpPr>
        <p:sp>
          <p:nvSpPr>
            <p:cNvPr id="38" name="Oval 37"/>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dirty="0"/>
                <a:t> </a:t>
              </a:r>
            </a:p>
          </p:txBody>
        </p:sp>
        <p:sp>
          <p:nvSpPr>
            <p:cNvPr id="39" name="Oval 38"/>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39"/>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40"/>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41"/>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13232476"/>
      </p:ext>
    </p:extLst>
  </p:cSld>
  <p:clrMapOvr>
    <a:masterClrMapping/>
  </p:clrMapOvr>
  <p:extLst>
    <p:ext uri="{DCECCB84-F9BA-43D5-87BE-67443E8EF086}">
      <p15:sldGuideLst xmlns:p15="http://schemas.microsoft.com/office/powerpoint/2012/main">
        <p15:guide id="1" orient="horz" pos="1620">
          <p15:clr>
            <a:srgbClr val="FBAE40"/>
          </p15:clr>
        </p15:guide>
        <p15:guide id="2" pos="1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er">
    <p:bg>
      <p:bgPr>
        <a:solidFill>
          <a:srgbClr val="F2F2F2"/>
        </a:solidFill>
        <a:effectLst/>
      </p:bgPr>
    </p:bg>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2656749" y="0"/>
            <a:ext cx="6502359" cy="4702629"/>
          </a:xfrm>
          <a:prstGeom prst="rect">
            <a:avLst/>
          </a:prstGeom>
        </p:spPr>
      </p:pic>
      <p:sp>
        <p:nvSpPr>
          <p:cNvPr id="21" name="object 5"/>
          <p:cNvSpPr/>
          <p:nvPr userDrawn="1"/>
        </p:nvSpPr>
        <p:spPr>
          <a:xfrm>
            <a:off x="8432007" y="2232419"/>
            <a:ext cx="462845" cy="46284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6" name="object 5"/>
          <p:cNvSpPr/>
          <p:nvPr userDrawn="1"/>
        </p:nvSpPr>
        <p:spPr>
          <a:xfrm>
            <a:off x="7724016" y="3569542"/>
            <a:ext cx="391505" cy="39150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7" name="object 5"/>
          <p:cNvSpPr/>
          <p:nvPr userDrawn="1"/>
        </p:nvSpPr>
        <p:spPr>
          <a:xfrm>
            <a:off x="6081105" y="1637694"/>
            <a:ext cx="357794" cy="357794"/>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8" name="object 5"/>
          <p:cNvSpPr/>
          <p:nvPr userDrawn="1"/>
        </p:nvSpPr>
        <p:spPr>
          <a:xfrm>
            <a:off x="5442627" y="3131136"/>
            <a:ext cx="347870" cy="347870"/>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9" name="object 5"/>
          <p:cNvSpPr/>
          <p:nvPr userDrawn="1"/>
        </p:nvSpPr>
        <p:spPr>
          <a:xfrm>
            <a:off x="6381750" y="2509319"/>
            <a:ext cx="240507" cy="24050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16" name="Title 1"/>
          <p:cNvSpPr>
            <a:spLocks noGrp="1"/>
          </p:cNvSpPr>
          <p:nvPr>
            <p:ph type="ctrTitle" hasCustomPrompt="1"/>
          </p:nvPr>
        </p:nvSpPr>
        <p:spPr>
          <a:xfrm>
            <a:off x="254000" y="1765241"/>
            <a:ext cx="5534025" cy="2817517"/>
          </a:xfrm>
          <a:prstGeom prst="rect">
            <a:avLst/>
          </a:prstGeom>
          <a:noFill/>
        </p:spPr>
        <p:txBody>
          <a:bodyPr wrap="square" lIns="0" rtlCol="0" anchor="t" anchorCtr="0">
            <a:noAutofit/>
          </a:bodyPr>
          <a:lstStyle>
            <a:lvl1pPr marL="0" algn="l">
              <a:lnSpc>
                <a:spcPct val="98000"/>
              </a:lnSpc>
              <a:tabLst>
                <a:tab pos="457200" algn="l"/>
              </a:tabLst>
              <a:defRPr lang="en-US" sz="3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Section name </a:t>
            </a:r>
            <a:br>
              <a:rPr lang="en-US" dirty="0"/>
            </a:br>
            <a:r>
              <a:rPr lang="en-US" dirty="0"/>
              <a:t>here in</a:t>
            </a:r>
            <a:br>
              <a:rPr lang="en-US" dirty="0"/>
            </a:br>
            <a:r>
              <a:rPr lang="en-US" dirty="0"/>
              <a:t>three lines</a:t>
            </a:r>
          </a:p>
        </p:txBody>
      </p:sp>
      <p:pic>
        <p:nvPicPr>
          <p:cNvPr id="18" name="Picture 17"/>
          <p:cNvPicPr>
            <a:picLocks noChangeAspect="1"/>
          </p:cNvPicPr>
          <p:nvPr userDrawn="1"/>
        </p:nvPicPr>
        <p:blipFill rotWithShape="1">
          <a:blip r:embed="rId3" cstate="screen">
            <a:extLst>
              <a:ext uri="{28A0092B-C50C-407E-A947-70E740481C1C}">
                <a14:useLocalDpi xmlns:a14="http://schemas.microsoft.com/office/drawing/2010/main"/>
              </a:ext>
            </a:extLst>
          </a:blip>
          <a:srcRect l="9981" t="11774" r="9918" b="11902"/>
          <a:stretch/>
        </p:blipFill>
        <p:spPr>
          <a:xfrm>
            <a:off x="222446" y="428217"/>
            <a:ext cx="1052514" cy="842169"/>
          </a:xfrm>
          <a:prstGeom prst="rect">
            <a:avLst/>
          </a:prstGeom>
        </p:spPr>
      </p:pic>
    </p:spTree>
    <p:extLst>
      <p:ext uri="{BB962C8B-B14F-4D97-AF65-F5344CB8AC3E}">
        <p14:creationId xmlns:p14="http://schemas.microsoft.com/office/powerpoint/2010/main" val="230914485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16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Breaker with Client/Partner Logo">
    <p:spTree>
      <p:nvGrpSpPr>
        <p:cNvPr id="1" name=""/>
        <p:cNvGrpSpPr/>
        <p:nvPr/>
      </p:nvGrpSpPr>
      <p:grpSpPr>
        <a:xfrm>
          <a:off x="0" y="0"/>
          <a:ext cx="0" cy="0"/>
          <a:chOff x="0" y="0"/>
          <a:chExt cx="0" cy="0"/>
        </a:xfrm>
      </p:grpSpPr>
      <p:pic>
        <p:nvPicPr>
          <p:cNvPr id="25" name="greyfade-jon-flobrant-193464.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2656749" y="0"/>
            <a:ext cx="6502359" cy="4702629"/>
          </a:xfrm>
          <a:prstGeom prst="rect">
            <a:avLst/>
          </a:prstGeom>
        </p:spPr>
      </p:pic>
      <p:sp>
        <p:nvSpPr>
          <p:cNvPr id="21" name="object 5"/>
          <p:cNvSpPr/>
          <p:nvPr userDrawn="1"/>
        </p:nvSpPr>
        <p:spPr>
          <a:xfrm>
            <a:off x="8432007" y="2232419"/>
            <a:ext cx="462845" cy="46284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6">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6" name="object 5"/>
          <p:cNvSpPr/>
          <p:nvPr userDrawn="1"/>
        </p:nvSpPr>
        <p:spPr>
          <a:xfrm>
            <a:off x="7724016" y="3569542"/>
            <a:ext cx="391505" cy="391506"/>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4">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7" name="object 5"/>
          <p:cNvSpPr/>
          <p:nvPr userDrawn="1"/>
        </p:nvSpPr>
        <p:spPr>
          <a:xfrm>
            <a:off x="6081105" y="1637694"/>
            <a:ext cx="357794" cy="357794"/>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5">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8" name="object 5"/>
          <p:cNvSpPr/>
          <p:nvPr userDrawn="1"/>
        </p:nvSpPr>
        <p:spPr>
          <a:xfrm>
            <a:off x="5442627" y="3131136"/>
            <a:ext cx="347870" cy="347870"/>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29" name="object 5"/>
          <p:cNvSpPr/>
          <p:nvPr userDrawn="1"/>
        </p:nvSpPr>
        <p:spPr>
          <a:xfrm>
            <a:off x="6381750" y="2509319"/>
            <a:ext cx="240507" cy="240507"/>
          </a:xfrm>
          <a:custGeom>
            <a:avLst/>
            <a:gdLst/>
            <a:ahLst/>
            <a:cxnLst/>
            <a:rect l="l" t="t" r="r" b="b"/>
            <a:pathLst>
              <a:path w="1880363" h="1880368">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4"/>
                </a:lnTo>
                <a:lnTo>
                  <a:pt x="2753" y="1012311"/>
                </a:lnTo>
                <a:lnTo>
                  <a:pt x="11014" y="1084096"/>
                </a:lnTo>
                <a:lnTo>
                  <a:pt x="24783" y="1155197"/>
                </a:lnTo>
                <a:lnTo>
                  <a:pt x="44059" y="1225271"/>
                </a:lnTo>
                <a:lnTo>
                  <a:pt x="68843" y="1293976"/>
                </a:lnTo>
                <a:lnTo>
                  <a:pt x="99134" y="1360970"/>
                </a:lnTo>
                <a:lnTo>
                  <a:pt x="134933" y="1425911"/>
                </a:lnTo>
                <a:lnTo>
                  <a:pt x="176239" y="1488457"/>
                </a:lnTo>
                <a:lnTo>
                  <a:pt x="223052" y="1548266"/>
                </a:lnTo>
                <a:lnTo>
                  <a:pt x="275373" y="1604994"/>
                </a:lnTo>
                <a:lnTo>
                  <a:pt x="332102" y="1657315"/>
                </a:lnTo>
                <a:lnTo>
                  <a:pt x="391911" y="1704129"/>
                </a:lnTo>
                <a:lnTo>
                  <a:pt x="454457" y="1745435"/>
                </a:lnTo>
                <a:lnTo>
                  <a:pt x="519398" y="1781233"/>
                </a:lnTo>
                <a:lnTo>
                  <a:pt x="586392" y="1811524"/>
                </a:lnTo>
                <a:lnTo>
                  <a:pt x="655098" y="1836308"/>
                </a:lnTo>
                <a:lnTo>
                  <a:pt x="725172" y="1855584"/>
                </a:lnTo>
                <a:lnTo>
                  <a:pt x="796273" y="1869353"/>
                </a:lnTo>
                <a:lnTo>
                  <a:pt x="868058" y="1877614"/>
                </a:lnTo>
                <a:lnTo>
                  <a:pt x="940185" y="1880368"/>
                </a:lnTo>
                <a:lnTo>
                  <a:pt x="1012312" y="1877614"/>
                </a:lnTo>
                <a:lnTo>
                  <a:pt x="1084097" y="1869353"/>
                </a:lnTo>
                <a:lnTo>
                  <a:pt x="1155197" y="1855584"/>
                </a:lnTo>
                <a:lnTo>
                  <a:pt x="1225271" y="1836308"/>
                </a:lnTo>
                <a:lnTo>
                  <a:pt x="1293976" y="1811524"/>
                </a:lnTo>
                <a:lnTo>
                  <a:pt x="1360970" y="1781233"/>
                </a:lnTo>
                <a:lnTo>
                  <a:pt x="1425911" y="1745435"/>
                </a:lnTo>
                <a:lnTo>
                  <a:pt x="1488456" y="1704129"/>
                </a:lnTo>
                <a:lnTo>
                  <a:pt x="1548264" y="1657315"/>
                </a:lnTo>
                <a:lnTo>
                  <a:pt x="1604992" y="1604994"/>
                </a:lnTo>
                <a:lnTo>
                  <a:pt x="1657313" y="1548266"/>
                </a:lnTo>
                <a:lnTo>
                  <a:pt x="1704126" y="1488457"/>
                </a:lnTo>
                <a:lnTo>
                  <a:pt x="1745432" y="1425911"/>
                </a:lnTo>
                <a:lnTo>
                  <a:pt x="1781230" y="1360970"/>
                </a:lnTo>
                <a:lnTo>
                  <a:pt x="1811521" y="1293976"/>
                </a:lnTo>
                <a:lnTo>
                  <a:pt x="1836304" y="1225271"/>
                </a:lnTo>
                <a:lnTo>
                  <a:pt x="1855580" y="1155197"/>
                </a:lnTo>
                <a:lnTo>
                  <a:pt x="1869349" y="1084096"/>
                </a:lnTo>
                <a:lnTo>
                  <a:pt x="1877610" y="1012311"/>
                </a:lnTo>
                <a:lnTo>
                  <a:pt x="1880363" y="940184"/>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tx2">
              <a:alpha val="56000"/>
            </a:schemeClr>
          </a:solidFill>
        </p:spPr>
        <p:txBody>
          <a:bodyPr wrap="square" lIns="0" tIns="0" rIns="0" bIns="0" rtlCol="0">
            <a:noAutofit/>
          </a:bodyPr>
          <a:lstStyle/>
          <a:p>
            <a:endParaRPr>
              <a:latin typeface="Arial" panose="020B0604020202020204" pitchFamily="34" charset="0"/>
              <a:cs typeface="Arial" panose="020B0604020202020204" pitchFamily="34" charset="0"/>
            </a:endParaRPr>
          </a:p>
        </p:txBody>
      </p:sp>
      <p:sp>
        <p:nvSpPr>
          <p:cNvPr id="16" name="Title 1"/>
          <p:cNvSpPr>
            <a:spLocks noGrp="1"/>
          </p:cNvSpPr>
          <p:nvPr>
            <p:ph type="ctrTitle" hasCustomPrompt="1"/>
          </p:nvPr>
        </p:nvSpPr>
        <p:spPr>
          <a:xfrm>
            <a:off x="254000" y="1765241"/>
            <a:ext cx="5534025" cy="2817517"/>
          </a:xfrm>
          <a:prstGeom prst="rect">
            <a:avLst/>
          </a:prstGeom>
          <a:noFill/>
        </p:spPr>
        <p:txBody>
          <a:bodyPr wrap="square" lIns="0" rtlCol="0" anchor="t" anchorCtr="0">
            <a:noAutofit/>
          </a:bodyPr>
          <a:lstStyle>
            <a:lvl1pPr marL="0" algn="l">
              <a:lnSpc>
                <a:spcPct val="98000"/>
              </a:lnSpc>
              <a:tabLst>
                <a:tab pos="457200" algn="l"/>
              </a:tabLst>
              <a:defRPr lang="en-US" sz="3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Section name </a:t>
            </a:r>
            <a:br>
              <a:rPr lang="en-US" dirty="0"/>
            </a:br>
            <a:r>
              <a:rPr lang="en-US" dirty="0"/>
              <a:t>here in</a:t>
            </a:r>
            <a:br>
              <a:rPr lang="en-US" dirty="0"/>
            </a:br>
            <a:r>
              <a:rPr lang="en-US" dirty="0"/>
              <a:t>three lines</a:t>
            </a:r>
          </a:p>
        </p:txBody>
      </p:sp>
      <p:pic>
        <p:nvPicPr>
          <p:cNvPr id="18" name="Picture 17"/>
          <p:cNvPicPr>
            <a:picLocks noChangeAspect="1"/>
          </p:cNvPicPr>
          <p:nvPr userDrawn="1"/>
        </p:nvPicPr>
        <p:blipFill rotWithShape="1">
          <a:blip r:embed="rId3" cstate="screen">
            <a:extLst>
              <a:ext uri="{28A0092B-C50C-407E-A947-70E740481C1C}">
                <a14:useLocalDpi xmlns:a14="http://schemas.microsoft.com/office/drawing/2010/main"/>
              </a:ext>
            </a:extLst>
          </a:blip>
          <a:srcRect l="9981" t="11774" r="9918" b="11902"/>
          <a:stretch/>
        </p:blipFill>
        <p:spPr>
          <a:xfrm>
            <a:off x="222446" y="428217"/>
            <a:ext cx="1052514" cy="842169"/>
          </a:xfrm>
          <a:prstGeom prst="rect">
            <a:avLst/>
          </a:prstGeom>
        </p:spPr>
      </p:pic>
      <p:sp>
        <p:nvSpPr>
          <p:cNvPr id="19" name="Text Placeholder 7"/>
          <p:cNvSpPr>
            <a:spLocks noGrp="1"/>
          </p:cNvSpPr>
          <p:nvPr>
            <p:ph type="body" sz="quarter" idx="14" hasCustomPrompt="1"/>
          </p:nvPr>
        </p:nvSpPr>
        <p:spPr>
          <a:xfrm>
            <a:off x="1544169" y="508000"/>
            <a:ext cx="647700" cy="673100"/>
          </a:xfrm>
        </p:spPr>
        <p:txBody>
          <a:bodyPr anchor="ctr"/>
          <a:lstStyle>
            <a:lvl1pPr marL="0" indent="0" algn="ctr">
              <a:buNone/>
              <a:defRPr sz="800"/>
            </a:lvl1pPr>
          </a:lstStyle>
          <a:p>
            <a:pPr lvl="0"/>
            <a:r>
              <a:rPr lang="en-US" dirty="0"/>
              <a:t>Place Client / Partner Logo Here</a:t>
            </a:r>
          </a:p>
        </p:txBody>
      </p:sp>
    </p:spTree>
    <p:extLst>
      <p:ext uri="{BB962C8B-B14F-4D97-AF65-F5344CB8AC3E}">
        <p14:creationId xmlns:p14="http://schemas.microsoft.com/office/powerpoint/2010/main" val="2989695639"/>
      </p:ext>
    </p:extLst>
  </p:cSld>
  <p:clrMapOvr>
    <a:masterClrMapping/>
  </p:clrMapOvr>
  <p:extLst>
    <p:ext uri="{DCECCB84-F9BA-43D5-87BE-67443E8EF086}">
      <p15:sldGuideLst xmlns:p15="http://schemas.microsoft.com/office/powerpoint/2012/main">
        <p15:guide id="1" orient="horz" pos="1620">
          <p15:clr>
            <a:srgbClr val="FBAE40"/>
          </p15:clr>
        </p15:guide>
        <p15:guide id="2" pos="16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ection Breaker with Client/Partner logo &amp; Optional B/W image">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2657347" y="0"/>
            <a:ext cx="6489051" cy="4700016"/>
          </a:xfrm>
          <a:prstGeom prst="rect">
            <a:avLst/>
          </a:prstGeom>
        </p:spPr>
        <p:txBody>
          <a:bodyPr>
            <a:noAutofit/>
          </a:bodyPr>
          <a:lstStyle>
            <a:lvl1pPr marL="0" indent="0" algn="ctr">
              <a:buNone/>
              <a:defRPr sz="1600" baseline="0">
                <a:solidFill>
                  <a:schemeClr val="accent2"/>
                </a:solidFill>
                <a:latin typeface="Arial" panose="020B0604020202020204" pitchFamily="34" charset="0"/>
                <a:cs typeface="Arial" panose="020B0604020202020204" pitchFamily="34" charset="0"/>
              </a:defRPr>
            </a:lvl1pPr>
          </a:lstStyle>
          <a:p>
            <a:r>
              <a:rPr lang="en-US" dirty="0"/>
              <a:t>Click icon to add black &amp; white image</a:t>
            </a:r>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l="9981" t="11774" r="9918" b="11902"/>
          <a:stretch/>
        </p:blipFill>
        <p:spPr>
          <a:xfrm>
            <a:off x="222446" y="428217"/>
            <a:ext cx="1052514" cy="842169"/>
          </a:xfrm>
          <a:prstGeom prst="rect">
            <a:avLst/>
          </a:prstGeom>
        </p:spPr>
      </p:pic>
      <p:sp>
        <p:nvSpPr>
          <p:cNvPr id="12" name="Text Placeholder 7"/>
          <p:cNvSpPr>
            <a:spLocks noGrp="1"/>
          </p:cNvSpPr>
          <p:nvPr>
            <p:ph type="body" sz="quarter" idx="14" hasCustomPrompt="1"/>
          </p:nvPr>
        </p:nvSpPr>
        <p:spPr>
          <a:xfrm>
            <a:off x="1544169" y="508000"/>
            <a:ext cx="647700" cy="673100"/>
          </a:xfrm>
        </p:spPr>
        <p:txBody>
          <a:bodyPr anchor="ctr"/>
          <a:lstStyle>
            <a:lvl1pPr marL="0" indent="0" algn="ctr">
              <a:buNone/>
              <a:defRPr sz="800"/>
            </a:lvl1pPr>
          </a:lstStyle>
          <a:p>
            <a:pPr lvl="0"/>
            <a:r>
              <a:rPr lang="en-US" dirty="0"/>
              <a:t>Place Client / Partner Logo Here</a:t>
            </a:r>
          </a:p>
        </p:txBody>
      </p:sp>
      <p:sp>
        <p:nvSpPr>
          <p:cNvPr id="14" name="Title 1"/>
          <p:cNvSpPr>
            <a:spLocks noGrp="1"/>
          </p:cNvSpPr>
          <p:nvPr>
            <p:ph type="ctrTitle" hasCustomPrompt="1"/>
          </p:nvPr>
        </p:nvSpPr>
        <p:spPr>
          <a:xfrm>
            <a:off x="254000" y="1765241"/>
            <a:ext cx="5534025" cy="2817517"/>
          </a:xfrm>
          <a:prstGeom prst="rect">
            <a:avLst/>
          </a:prstGeom>
          <a:noFill/>
        </p:spPr>
        <p:txBody>
          <a:bodyPr wrap="square" lIns="0" rtlCol="0" anchor="t" anchorCtr="0">
            <a:noAutofit/>
          </a:bodyPr>
          <a:lstStyle>
            <a:lvl1pPr marL="0" algn="l">
              <a:lnSpc>
                <a:spcPct val="98000"/>
              </a:lnSpc>
              <a:tabLst>
                <a:tab pos="457200" algn="l"/>
              </a:tabLst>
              <a:defRPr lang="en-US" sz="3600" u="sng" dirty="0">
                <a:solidFill>
                  <a:schemeClr val="tx2"/>
                </a:solidFill>
                <a:latin typeface="Arial" panose="020B0604020202020204" pitchFamily="34" charset="0"/>
                <a:ea typeface="+mn-ea"/>
                <a:cs typeface="Arial" panose="020B0604020202020204" pitchFamily="34" charset="0"/>
              </a:defRPr>
            </a:lvl1pPr>
          </a:lstStyle>
          <a:p>
            <a:pPr marL="0" lvl="0" algn="l"/>
            <a:r>
              <a:rPr lang="en-US" dirty="0"/>
              <a:t>Section name </a:t>
            </a:r>
            <a:br>
              <a:rPr lang="en-US" dirty="0"/>
            </a:br>
            <a:r>
              <a:rPr lang="en-US" dirty="0"/>
              <a:t>here in</a:t>
            </a:r>
            <a:br>
              <a:rPr lang="en-US" dirty="0"/>
            </a:br>
            <a:r>
              <a:rPr lang="en-US" dirty="0"/>
              <a:t>three lines</a:t>
            </a:r>
          </a:p>
        </p:txBody>
      </p:sp>
    </p:spTree>
    <p:extLst>
      <p:ext uri="{BB962C8B-B14F-4D97-AF65-F5344CB8AC3E}">
        <p14:creationId xmlns:p14="http://schemas.microsoft.com/office/powerpoint/2010/main" val="963119857"/>
      </p:ext>
    </p:extLst>
  </p:cSld>
  <p:clrMapOvr>
    <a:masterClrMapping/>
  </p:clrMapOvr>
  <p:extLst>
    <p:ext uri="{DCECCB84-F9BA-43D5-87BE-67443E8EF086}">
      <p15:sldGuideLst xmlns:p15="http://schemas.microsoft.com/office/powerpoint/2012/main">
        <p15:guide id="1" pos="168">
          <p15:clr>
            <a:srgbClr val="FBAE40"/>
          </p15:clr>
        </p15:guide>
        <p15:guide id="2" orient="horz" pos="1620">
          <p15:clr>
            <a:srgbClr val="FBAE40"/>
          </p15:clr>
        </p15:guide>
        <p15:guide id="3" orient="horz" pos="296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ection Breaker without image">
    <p:bg>
      <p:bgPr>
        <a:solidFill>
          <a:srgbClr val="ECECEC"/>
        </a:solidFill>
        <a:effectLst/>
      </p:bgPr>
    </p:bg>
    <p:spTree>
      <p:nvGrpSpPr>
        <p:cNvPr id="1" name=""/>
        <p:cNvGrpSpPr/>
        <p:nvPr/>
      </p:nvGrpSpPr>
      <p:grpSpPr>
        <a:xfrm>
          <a:off x="0" y="0"/>
          <a:ext cx="0" cy="0"/>
          <a:chOff x="0" y="0"/>
          <a:chExt cx="0" cy="0"/>
        </a:xfrm>
      </p:grpSpPr>
      <p:sp>
        <p:nvSpPr>
          <p:cNvPr id="34" name="object 4"/>
          <p:cNvSpPr/>
          <p:nvPr/>
        </p:nvSpPr>
        <p:spPr>
          <a:xfrm>
            <a:off x="-114300" y="-25400"/>
            <a:ext cx="4671298" cy="4076763"/>
          </a:xfrm>
          <a:custGeom>
            <a:avLst/>
            <a:gdLst/>
            <a:ahLst/>
            <a:cxnLst/>
            <a:rect l="l" t="t" r="r" b="b"/>
            <a:pathLst>
              <a:path w="10193348" h="8895999">
                <a:moveTo>
                  <a:pt x="8488661" y="0"/>
                </a:moveTo>
                <a:lnTo>
                  <a:pt x="1704683" y="0"/>
                </a:lnTo>
                <a:lnTo>
                  <a:pt x="1492780" y="195439"/>
                </a:lnTo>
                <a:lnTo>
                  <a:pt x="1209152" y="502960"/>
                </a:lnTo>
                <a:lnTo>
                  <a:pt x="955379" y="827176"/>
                </a:lnTo>
                <a:lnTo>
                  <a:pt x="731462" y="1166233"/>
                </a:lnTo>
                <a:lnTo>
                  <a:pt x="537401" y="1518274"/>
                </a:lnTo>
                <a:lnTo>
                  <a:pt x="373195" y="1881445"/>
                </a:lnTo>
                <a:lnTo>
                  <a:pt x="238844" y="2253892"/>
                </a:lnTo>
                <a:lnTo>
                  <a:pt x="134350" y="2633758"/>
                </a:lnTo>
                <a:lnTo>
                  <a:pt x="59711" y="3019189"/>
                </a:lnTo>
                <a:lnTo>
                  <a:pt x="14927" y="3408331"/>
                </a:lnTo>
                <a:lnTo>
                  <a:pt x="0" y="3799327"/>
                </a:lnTo>
                <a:lnTo>
                  <a:pt x="14927" y="4190324"/>
                </a:lnTo>
                <a:lnTo>
                  <a:pt x="59711" y="4579465"/>
                </a:lnTo>
                <a:lnTo>
                  <a:pt x="134350" y="4964896"/>
                </a:lnTo>
                <a:lnTo>
                  <a:pt x="238844" y="5344763"/>
                </a:lnTo>
                <a:lnTo>
                  <a:pt x="373195" y="5717209"/>
                </a:lnTo>
                <a:lnTo>
                  <a:pt x="537401" y="6080381"/>
                </a:lnTo>
                <a:lnTo>
                  <a:pt x="731462" y="6432423"/>
                </a:lnTo>
                <a:lnTo>
                  <a:pt x="955379" y="6771479"/>
                </a:lnTo>
                <a:lnTo>
                  <a:pt x="1209152" y="7095696"/>
                </a:lnTo>
                <a:lnTo>
                  <a:pt x="1492780" y="7403218"/>
                </a:lnTo>
                <a:lnTo>
                  <a:pt x="1800302" y="7686847"/>
                </a:lnTo>
                <a:lnTo>
                  <a:pt x="2124519" y="7940619"/>
                </a:lnTo>
                <a:lnTo>
                  <a:pt x="2463576" y="8164537"/>
                </a:lnTo>
                <a:lnTo>
                  <a:pt x="2815618" y="8358598"/>
                </a:lnTo>
                <a:lnTo>
                  <a:pt x="3178790" y="8522804"/>
                </a:lnTo>
                <a:lnTo>
                  <a:pt x="3551236" y="8657154"/>
                </a:lnTo>
                <a:lnTo>
                  <a:pt x="3931103" y="8761649"/>
                </a:lnTo>
                <a:lnTo>
                  <a:pt x="4316535" y="8836288"/>
                </a:lnTo>
                <a:lnTo>
                  <a:pt x="4705676" y="8881071"/>
                </a:lnTo>
                <a:lnTo>
                  <a:pt x="5096673" y="8895999"/>
                </a:lnTo>
                <a:lnTo>
                  <a:pt x="5487669" y="8881071"/>
                </a:lnTo>
                <a:lnTo>
                  <a:pt x="5876811" y="8836288"/>
                </a:lnTo>
                <a:lnTo>
                  <a:pt x="6262242" y="8761649"/>
                </a:lnTo>
                <a:lnTo>
                  <a:pt x="6642109" y="8657154"/>
                </a:lnTo>
                <a:lnTo>
                  <a:pt x="7014555" y="8522804"/>
                </a:lnTo>
                <a:lnTo>
                  <a:pt x="7377727" y="8358598"/>
                </a:lnTo>
                <a:lnTo>
                  <a:pt x="7729769" y="8164537"/>
                </a:lnTo>
                <a:lnTo>
                  <a:pt x="8068825" y="7940619"/>
                </a:lnTo>
                <a:lnTo>
                  <a:pt x="8393042" y="7686847"/>
                </a:lnTo>
                <a:lnTo>
                  <a:pt x="8700564" y="7403218"/>
                </a:lnTo>
                <a:lnTo>
                  <a:pt x="8984193" y="7095696"/>
                </a:lnTo>
                <a:lnTo>
                  <a:pt x="9237966" y="6771479"/>
                </a:lnTo>
                <a:lnTo>
                  <a:pt x="9461884" y="6432423"/>
                </a:lnTo>
                <a:lnTo>
                  <a:pt x="9655946" y="6080381"/>
                </a:lnTo>
                <a:lnTo>
                  <a:pt x="9820152" y="5717209"/>
                </a:lnTo>
                <a:lnTo>
                  <a:pt x="9954502" y="5344763"/>
                </a:lnTo>
                <a:lnTo>
                  <a:pt x="10058997" y="4964896"/>
                </a:lnTo>
                <a:lnTo>
                  <a:pt x="10133636" y="4579465"/>
                </a:lnTo>
                <a:lnTo>
                  <a:pt x="10178420" y="4190324"/>
                </a:lnTo>
                <a:lnTo>
                  <a:pt x="10193348" y="3799327"/>
                </a:lnTo>
                <a:lnTo>
                  <a:pt x="10178420" y="3408331"/>
                </a:lnTo>
                <a:lnTo>
                  <a:pt x="10133636" y="3019189"/>
                </a:lnTo>
                <a:lnTo>
                  <a:pt x="10058997" y="2633758"/>
                </a:lnTo>
                <a:lnTo>
                  <a:pt x="9954502" y="2253892"/>
                </a:lnTo>
                <a:lnTo>
                  <a:pt x="9820152" y="1881445"/>
                </a:lnTo>
                <a:lnTo>
                  <a:pt x="9655946" y="1518274"/>
                </a:lnTo>
                <a:lnTo>
                  <a:pt x="9461884" y="1166233"/>
                </a:lnTo>
                <a:lnTo>
                  <a:pt x="9237966" y="827176"/>
                </a:lnTo>
                <a:lnTo>
                  <a:pt x="8984193" y="502960"/>
                </a:lnTo>
                <a:lnTo>
                  <a:pt x="8700564" y="195439"/>
                </a:lnTo>
                <a:lnTo>
                  <a:pt x="8488661" y="0"/>
                </a:lnTo>
                <a:close/>
              </a:path>
            </a:pathLst>
          </a:custGeom>
          <a:solidFill>
            <a:srgbClr val="FFDB28"/>
          </a:solidFill>
        </p:spPr>
        <p:txBody>
          <a:bodyPr wrap="square" lIns="0" tIns="0" rIns="0" bIns="0" rtlCol="0">
            <a:noAutofit/>
          </a:bodyPr>
          <a:lstStyle/>
          <a:p>
            <a:endParaRPr sz="1800">
              <a:latin typeface="+mn-lt"/>
            </a:endParaRPr>
          </a:p>
        </p:txBody>
      </p:sp>
      <p:sp>
        <p:nvSpPr>
          <p:cNvPr id="16" name="Title 1"/>
          <p:cNvSpPr>
            <a:spLocks noGrp="1"/>
          </p:cNvSpPr>
          <p:nvPr>
            <p:ph type="ctrTitle" hasCustomPrompt="1"/>
          </p:nvPr>
        </p:nvSpPr>
        <p:spPr>
          <a:xfrm>
            <a:off x="713836" y="914400"/>
            <a:ext cx="6946900" cy="1219200"/>
          </a:xfrm>
          <a:prstGeom prst="rect">
            <a:avLst/>
          </a:prstGeom>
        </p:spPr>
        <p:txBody>
          <a:bodyPr vert="horz" wrap="square" lIns="0" tIns="0" rIns="0" bIns="0" rtlCol="0">
            <a:noAutofit/>
          </a:bodyPr>
          <a:lstStyle>
            <a:lvl1pPr>
              <a:defRPr lang="en-US" sz="3600" spc="-55" dirty="0">
                <a:solidFill>
                  <a:srgbClr val="0D356E"/>
                </a:solidFill>
                <a:latin typeface="Arial" panose="020B0604020202020204" pitchFamily="34" charset="0"/>
                <a:cs typeface="Arial" panose="020B0604020202020204" pitchFamily="34" charset="0"/>
              </a:defRPr>
            </a:lvl1pPr>
          </a:lstStyle>
          <a:p>
            <a:pPr marL="15394"/>
            <a:r>
              <a:rPr lang="en-US" sz="3600" b="1" u="sng" spc="-55" dirty="0">
                <a:solidFill>
                  <a:srgbClr val="0D356E"/>
                </a:solidFill>
                <a:latin typeface="+mn-lt"/>
                <a:cs typeface="Arial"/>
              </a:rPr>
              <a:t>Headline placeholder</a:t>
            </a:r>
            <a:br>
              <a:rPr lang="en-US" sz="3600" b="1" u="sng" spc="-55" dirty="0">
                <a:solidFill>
                  <a:srgbClr val="0D356E"/>
                </a:solidFill>
                <a:latin typeface="+mn-lt"/>
                <a:cs typeface="Arial"/>
              </a:rPr>
            </a:br>
            <a:r>
              <a:rPr lang="en-US" sz="3600" b="1" u="sng" spc="-36" dirty="0">
                <a:solidFill>
                  <a:srgbClr val="0D356E"/>
                </a:solidFill>
                <a:latin typeface="+mn-lt"/>
                <a:cs typeface="Arial"/>
              </a:rPr>
              <a:t>i</a:t>
            </a:r>
            <a:r>
              <a:rPr lang="en-US" sz="3600" b="1" u="sng" spc="-67" dirty="0">
                <a:solidFill>
                  <a:srgbClr val="0D356E"/>
                </a:solidFill>
                <a:latin typeface="+mn-lt"/>
                <a:cs typeface="Arial"/>
              </a:rPr>
              <a:t>n</a:t>
            </a:r>
            <a:r>
              <a:rPr lang="en-US" sz="3600" b="1" u="sng" spc="-6" dirty="0">
                <a:solidFill>
                  <a:srgbClr val="0D356E"/>
                </a:solidFill>
                <a:latin typeface="+mn-lt"/>
                <a:cs typeface="Arial"/>
              </a:rPr>
              <a:t> t</a:t>
            </a:r>
            <a:r>
              <a:rPr lang="en-US" sz="3600" b="1" u="sng" spc="-85" dirty="0">
                <a:solidFill>
                  <a:srgbClr val="0D356E"/>
                </a:solidFill>
                <a:latin typeface="+mn-lt"/>
                <a:cs typeface="Arial"/>
              </a:rPr>
              <a:t>w</a:t>
            </a:r>
            <a:r>
              <a:rPr lang="en-US" sz="3600" b="1" u="sng" spc="-67" dirty="0">
                <a:solidFill>
                  <a:srgbClr val="0D356E"/>
                </a:solidFill>
                <a:latin typeface="+mn-lt"/>
                <a:cs typeface="Arial"/>
              </a:rPr>
              <a:t>o</a:t>
            </a:r>
            <a:r>
              <a:rPr lang="en-US" sz="3600" b="1" u="sng" spc="-6" dirty="0">
                <a:solidFill>
                  <a:srgbClr val="0D356E"/>
                </a:solidFill>
                <a:latin typeface="+mn-lt"/>
                <a:cs typeface="Arial"/>
              </a:rPr>
              <a:t> </a:t>
            </a:r>
            <a:r>
              <a:rPr lang="en-US" sz="3600" b="1" u="sng" spc="-36" dirty="0">
                <a:solidFill>
                  <a:srgbClr val="0D356E"/>
                </a:solidFill>
                <a:latin typeface="+mn-lt"/>
                <a:cs typeface="Arial"/>
              </a:rPr>
              <a:t>li</a:t>
            </a:r>
            <a:r>
              <a:rPr lang="en-US" sz="3600" b="1" u="sng" spc="-73" dirty="0">
                <a:solidFill>
                  <a:srgbClr val="0D356E"/>
                </a:solidFill>
                <a:latin typeface="+mn-lt"/>
                <a:cs typeface="Arial"/>
              </a:rPr>
              <a:t>n</a:t>
            </a:r>
            <a:r>
              <a:rPr lang="en-US" sz="3600" b="1" u="sng" spc="-61" dirty="0">
                <a:solidFill>
                  <a:srgbClr val="0D356E"/>
                </a:solidFill>
                <a:latin typeface="+mn-lt"/>
                <a:cs typeface="Arial"/>
              </a:rPr>
              <a:t>es</a:t>
            </a:r>
            <a:endParaRPr lang="en-US" sz="3600" u="sng" dirty="0">
              <a:latin typeface="+mn-lt"/>
              <a:cs typeface="Arial"/>
            </a:endParaRPr>
          </a:p>
        </p:txBody>
      </p:sp>
      <p:pic>
        <p:nvPicPr>
          <p:cNvPr id="37" name="Picture 3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67457" y="3844395"/>
            <a:ext cx="1314000" cy="1103406"/>
          </a:xfrm>
          <a:prstGeom prst="rect">
            <a:avLst/>
          </a:prstGeom>
        </p:spPr>
      </p:pic>
      <p:grpSp>
        <p:nvGrpSpPr>
          <p:cNvPr id="2" name="Group 1"/>
          <p:cNvGrpSpPr/>
          <p:nvPr userDrawn="1"/>
        </p:nvGrpSpPr>
        <p:grpSpPr>
          <a:xfrm>
            <a:off x="4484252" y="2897813"/>
            <a:ext cx="3118452" cy="641536"/>
            <a:chOff x="4484252" y="2897813"/>
            <a:chExt cx="3118452" cy="641536"/>
          </a:xfrm>
        </p:grpSpPr>
        <p:sp>
          <p:nvSpPr>
            <p:cNvPr id="38" name="object 8"/>
            <p:cNvSpPr/>
            <p:nvPr userDrawn="1"/>
          </p:nvSpPr>
          <p:spPr>
            <a:xfrm>
              <a:off x="6962624" y="2898541"/>
              <a:ext cx="640080" cy="640080"/>
            </a:xfrm>
            <a:custGeom>
              <a:avLst/>
              <a:gdLst/>
              <a:ahLst/>
              <a:cxnLst/>
              <a:rect l="l" t="t" r="r" b="b"/>
              <a:pathLst>
                <a:path w="4127753" h="4127749">
                  <a:moveTo>
                    <a:pt x="2063876" y="0"/>
                  </a:moveTo>
                  <a:lnTo>
                    <a:pt x="1905544" y="6044"/>
                  </a:lnTo>
                  <a:lnTo>
                    <a:pt x="1747964" y="24179"/>
                  </a:lnTo>
                  <a:lnTo>
                    <a:pt x="1591885" y="54404"/>
                  </a:lnTo>
                  <a:lnTo>
                    <a:pt x="1438060" y="96719"/>
                  </a:lnTo>
                  <a:lnTo>
                    <a:pt x="1287239" y="151123"/>
                  </a:lnTo>
                  <a:lnTo>
                    <a:pt x="1140175" y="217618"/>
                  </a:lnTo>
                  <a:lnTo>
                    <a:pt x="997617" y="296202"/>
                  </a:lnTo>
                  <a:lnTo>
                    <a:pt x="860317" y="386876"/>
                  </a:lnTo>
                  <a:lnTo>
                    <a:pt x="729027" y="489640"/>
                  </a:lnTo>
                  <a:lnTo>
                    <a:pt x="604497" y="604494"/>
                  </a:lnTo>
                  <a:lnTo>
                    <a:pt x="489642" y="729024"/>
                  </a:lnTo>
                  <a:lnTo>
                    <a:pt x="386878" y="860314"/>
                  </a:lnTo>
                  <a:lnTo>
                    <a:pt x="296203" y="997614"/>
                  </a:lnTo>
                  <a:lnTo>
                    <a:pt x="217619" y="1140171"/>
                  </a:lnTo>
                  <a:lnTo>
                    <a:pt x="151124" y="1287236"/>
                  </a:lnTo>
                  <a:lnTo>
                    <a:pt x="96719" y="1438057"/>
                  </a:lnTo>
                  <a:lnTo>
                    <a:pt x="54404" y="1591882"/>
                  </a:lnTo>
                  <a:lnTo>
                    <a:pt x="24179" y="1747961"/>
                  </a:lnTo>
                  <a:lnTo>
                    <a:pt x="6044" y="1905542"/>
                  </a:lnTo>
                  <a:lnTo>
                    <a:pt x="0" y="2063874"/>
                  </a:lnTo>
                  <a:lnTo>
                    <a:pt x="6044" y="2222206"/>
                  </a:lnTo>
                  <a:lnTo>
                    <a:pt x="24179" y="2379787"/>
                  </a:lnTo>
                  <a:lnTo>
                    <a:pt x="54404" y="2535866"/>
                  </a:lnTo>
                  <a:lnTo>
                    <a:pt x="96719" y="2689691"/>
                  </a:lnTo>
                  <a:lnTo>
                    <a:pt x="151124" y="2840512"/>
                  </a:lnTo>
                  <a:lnTo>
                    <a:pt x="217619" y="2987577"/>
                  </a:lnTo>
                  <a:lnTo>
                    <a:pt x="296203" y="3130134"/>
                  </a:lnTo>
                  <a:lnTo>
                    <a:pt x="386878" y="3267434"/>
                  </a:lnTo>
                  <a:lnTo>
                    <a:pt x="489642" y="3398724"/>
                  </a:lnTo>
                  <a:lnTo>
                    <a:pt x="604497" y="3523254"/>
                  </a:lnTo>
                  <a:lnTo>
                    <a:pt x="729027" y="3638108"/>
                  </a:lnTo>
                  <a:lnTo>
                    <a:pt x="860317" y="3740872"/>
                  </a:lnTo>
                  <a:lnTo>
                    <a:pt x="997617" y="3831546"/>
                  </a:lnTo>
                  <a:lnTo>
                    <a:pt x="1140175" y="3910131"/>
                  </a:lnTo>
                  <a:lnTo>
                    <a:pt x="1287239" y="3976625"/>
                  </a:lnTo>
                  <a:lnTo>
                    <a:pt x="1438060" y="4031029"/>
                  </a:lnTo>
                  <a:lnTo>
                    <a:pt x="1591885" y="4073344"/>
                  </a:lnTo>
                  <a:lnTo>
                    <a:pt x="1747964" y="4103569"/>
                  </a:lnTo>
                  <a:lnTo>
                    <a:pt x="1905544" y="4121704"/>
                  </a:lnTo>
                  <a:lnTo>
                    <a:pt x="2063876" y="4127749"/>
                  </a:lnTo>
                  <a:lnTo>
                    <a:pt x="2222208" y="4121704"/>
                  </a:lnTo>
                  <a:lnTo>
                    <a:pt x="2379789" y="4103569"/>
                  </a:lnTo>
                  <a:lnTo>
                    <a:pt x="2535868" y="4073344"/>
                  </a:lnTo>
                  <a:lnTo>
                    <a:pt x="2689693" y="4031029"/>
                  </a:lnTo>
                  <a:lnTo>
                    <a:pt x="2840513" y="3976625"/>
                  </a:lnTo>
                  <a:lnTo>
                    <a:pt x="2987578" y="3910131"/>
                  </a:lnTo>
                  <a:lnTo>
                    <a:pt x="3130136" y="3831546"/>
                  </a:lnTo>
                  <a:lnTo>
                    <a:pt x="3267436" y="3740872"/>
                  </a:lnTo>
                  <a:lnTo>
                    <a:pt x="3398726" y="3638108"/>
                  </a:lnTo>
                  <a:lnTo>
                    <a:pt x="3523256" y="3523254"/>
                  </a:lnTo>
                  <a:lnTo>
                    <a:pt x="3638111" y="3398724"/>
                  </a:lnTo>
                  <a:lnTo>
                    <a:pt x="3740875" y="3267434"/>
                  </a:lnTo>
                  <a:lnTo>
                    <a:pt x="3831550" y="3130134"/>
                  </a:lnTo>
                  <a:lnTo>
                    <a:pt x="3910134" y="2987577"/>
                  </a:lnTo>
                  <a:lnTo>
                    <a:pt x="3976629" y="2840512"/>
                  </a:lnTo>
                  <a:lnTo>
                    <a:pt x="4031034" y="2689691"/>
                  </a:lnTo>
                  <a:lnTo>
                    <a:pt x="4073349" y="2535866"/>
                  </a:lnTo>
                  <a:lnTo>
                    <a:pt x="4103574" y="2379787"/>
                  </a:lnTo>
                  <a:lnTo>
                    <a:pt x="4121708" y="2222206"/>
                  </a:lnTo>
                  <a:lnTo>
                    <a:pt x="4127753" y="2063874"/>
                  </a:lnTo>
                  <a:lnTo>
                    <a:pt x="4121708" y="1905542"/>
                  </a:lnTo>
                  <a:lnTo>
                    <a:pt x="4103574" y="1747961"/>
                  </a:lnTo>
                  <a:lnTo>
                    <a:pt x="4073349" y="1591882"/>
                  </a:lnTo>
                  <a:lnTo>
                    <a:pt x="4031034" y="1438057"/>
                  </a:lnTo>
                  <a:lnTo>
                    <a:pt x="3976629" y="1287236"/>
                  </a:lnTo>
                  <a:lnTo>
                    <a:pt x="3910134" y="1140171"/>
                  </a:lnTo>
                  <a:lnTo>
                    <a:pt x="3831550" y="997614"/>
                  </a:lnTo>
                  <a:lnTo>
                    <a:pt x="3740875" y="860314"/>
                  </a:lnTo>
                  <a:lnTo>
                    <a:pt x="3638111" y="729024"/>
                  </a:lnTo>
                  <a:lnTo>
                    <a:pt x="3523256" y="604494"/>
                  </a:lnTo>
                  <a:lnTo>
                    <a:pt x="3398726" y="489640"/>
                  </a:lnTo>
                  <a:lnTo>
                    <a:pt x="3267436" y="386876"/>
                  </a:lnTo>
                  <a:lnTo>
                    <a:pt x="3130136" y="296202"/>
                  </a:lnTo>
                  <a:lnTo>
                    <a:pt x="2987578" y="217618"/>
                  </a:lnTo>
                  <a:lnTo>
                    <a:pt x="2840513" y="151123"/>
                  </a:lnTo>
                  <a:lnTo>
                    <a:pt x="2689693" y="96719"/>
                  </a:lnTo>
                  <a:lnTo>
                    <a:pt x="2535868" y="54404"/>
                  </a:lnTo>
                  <a:lnTo>
                    <a:pt x="2379789" y="24179"/>
                  </a:lnTo>
                  <a:lnTo>
                    <a:pt x="2222208" y="6044"/>
                  </a:lnTo>
                  <a:lnTo>
                    <a:pt x="2063876" y="0"/>
                  </a:lnTo>
                  <a:close/>
                </a:path>
              </a:pathLst>
            </a:custGeom>
            <a:solidFill>
              <a:schemeClr val="accent5"/>
            </a:solidFill>
          </p:spPr>
          <p:txBody>
            <a:bodyPr wrap="square" lIns="0" tIns="0" rIns="0" bIns="0" rtlCol="0">
              <a:noAutofit/>
            </a:bodyPr>
            <a:lstStyle/>
            <a:p>
              <a:endParaRPr sz="1800">
                <a:latin typeface="+mn-lt"/>
              </a:endParaRPr>
            </a:p>
          </p:txBody>
        </p:sp>
        <p:sp>
          <p:nvSpPr>
            <p:cNvPr id="39" name="object 10"/>
            <p:cNvSpPr/>
            <p:nvPr userDrawn="1"/>
          </p:nvSpPr>
          <p:spPr>
            <a:xfrm>
              <a:off x="5312263" y="2899917"/>
              <a:ext cx="637328" cy="637328"/>
            </a:xfrm>
            <a:custGeom>
              <a:avLst/>
              <a:gdLst/>
              <a:ahLst/>
              <a:cxnLst/>
              <a:rect l="l" t="t" r="r" b="b"/>
              <a:pathLst>
                <a:path w="1390729" h="1390729">
                  <a:moveTo>
                    <a:pt x="695364" y="0"/>
                  </a:moveTo>
                  <a:lnTo>
                    <a:pt x="642019" y="2036"/>
                  </a:lnTo>
                  <a:lnTo>
                    <a:pt x="588926" y="8146"/>
                  </a:lnTo>
                  <a:lnTo>
                    <a:pt x="536340" y="18330"/>
                  </a:lnTo>
                  <a:lnTo>
                    <a:pt x="484512" y="32586"/>
                  </a:lnTo>
                  <a:lnTo>
                    <a:pt x="433697" y="50916"/>
                  </a:lnTo>
                  <a:lnTo>
                    <a:pt x="384147" y="73320"/>
                  </a:lnTo>
                  <a:lnTo>
                    <a:pt x="336116" y="99796"/>
                  </a:lnTo>
                  <a:lnTo>
                    <a:pt x="289856" y="130346"/>
                  </a:lnTo>
                  <a:lnTo>
                    <a:pt x="245621" y="164970"/>
                  </a:lnTo>
                  <a:lnTo>
                    <a:pt x="203663" y="203667"/>
                  </a:lnTo>
                  <a:lnTo>
                    <a:pt x="164967" y="245623"/>
                  </a:lnTo>
                  <a:lnTo>
                    <a:pt x="130344" y="289858"/>
                  </a:lnTo>
                  <a:lnTo>
                    <a:pt x="99795" y="336117"/>
                  </a:lnTo>
                  <a:lnTo>
                    <a:pt x="73319" y="384148"/>
                  </a:lnTo>
                  <a:lnTo>
                    <a:pt x="50915" y="433698"/>
                  </a:lnTo>
                  <a:lnTo>
                    <a:pt x="32586" y="484512"/>
                  </a:lnTo>
                  <a:lnTo>
                    <a:pt x="18329" y="536339"/>
                  </a:lnTo>
                  <a:lnTo>
                    <a:pt x="8146" y="588926"/>
                  </a:lnTo>
                  <a:lnTo>
                    <a:pt x="2036" y="642018"/>
                  </a:lnTo>
                  <a:lnTo>
                    <a:pt x="0" y="695364"/>
                  </a:lnTo>
                  <a:lnTo>
                    <a:pt x="2036" y="748710"/>
                  </a:lnTo>
                  <a:lnTo>
                    <a:pt x="8146" y="801802"/>
                  </a:lnTo>
                  <a:lnTo>
                    <a:pt x="18329" y="854389"/>
                  </a:lnTo>
                  <a:lnTo>
                    <a:pt x="32586" y="906216"/>
                  </a:lnTo>
                  <a:lnTo>
                    <a:pt x="50915" y="957030"/>
                  </a:lnTo>
                  <a:lnTo>
                    <a:pt x="73319" y="1006580"/>
                  </a:lnTo>
                  <a:lnTo>
                    <a:pt x="99795" y="1054610"/>
                  </a:lnTo>
                  <a:lnTo>
                    <a:pt x="130344" y="1100870"/>
                  </a:lnTo>
                  <a:lnTo>
                    <a:pt x="164967" y="1145104"/>
                  </a:lnTo>
                  <a:lnTo>
                    <a:pt x="203663" y="1187061"/>
                  </a:lnTo>
                  <a:lnTo>
                    <a:pt x="245621" y="1225758"/>
                  </a:lnTo>
                  <a:lnTo>
                    <a:pt x="289856" y="1260381"/>
                  </a:lnTo>
                  <a:lnTo>
                    <a:pt x="336116" y="1290931"/>
                  </a:lnTo>
                  <a:lnTo>
                    <a:pt x="384147" y="1317408"/>
                  </a:lnTo>
                  <a:lnTo>
                    <a:pt x="433697" y="1339812"/>
                  </a:lnTo>
                  <a:lnTo>
                    <a:pt x="484512" y="1358142"/>
                  </a:lnTo>
                  <a:lnTo>
                    <a:pt x="536340" y="1372399"/>
                  </a:lnTo>
                  <a:lnTo>
                    <a:pt x="588926" y="1382582"/>
                  </a:lnTo>
                  <a:lnTo>
                    <a:pt x="642019" y="1388692"/>
                  </a:lnTo>
                  <a:lnTo>
                    <a:pt x="695364" y="1390729"/>
                  </a:lnTo>
                  <a:lnTo>
                    <a:pt x="748710" y="1388692"/>
                  </a:lnTo>
                  <a:lnTo>
                    <a:pt x="801802" y="1382582"/>
                  </a:lnTo>
                  <a:lnTo>
                    <a:pt x="854389" y="1372399"/>
                  </a:lnTo>
                  <a:lnTo>
                    <a:pt x="906215" y="1358142"/>
                  </a:lnTo>
                  <a:lnTo>
                    <a:pt x="957030" y="1339812"/>
                  </a:lnTo>
                  <a:lnTo>
                    <a:pt x="1006579" y="1317408"/>
                  </a:lnTo>
                  <a:lnTo>
                    <a:pt x="1054609" y="1290931"/>
                  </a:lnTo>
                  <a:lnTo>
                    <a:pt x="1100868" y="1260381"/>
                  </a:lnTo>
                  <a:lnTo>
                    <a:pt x="1145102" y="1225758"/>
                  </a:lnTo>
                  <a:lnTo>
                    <a:pt x="1187058" y="1187061"/>
                  </a:lnTo>
                  <a:lnTo>
                    <a:pt x="1225755" y="1145104"/>
                  </a:lnTo>
                  <a:lnTo>
                    <a:pt x="1260379" y="1100870"/>
                  </a:lnTo>
                  <a:lnTo>
                    <a:pt x="1290930" y="1054610"/>
                  </a:lnTo>
                  <a:lnTo>
                    <a:pt x="1317408" y="1006580"/>
                  </a:lnTo>
                  <a:lnTo>
                    <a:pt x="1339811" y="957030"/>
                  </a:lnTo>
                  <a:lnTo>
                    <a:pt x="1358142" y="906216"/>
                  </a:lnTo>
                  <a:lnTo>
                    <a:pt x="1372399" y="854389"/>
                  </a:lnTo>
                  <a:lnTo>
                    <a:pt x="1382583" y="801802"/>
                  </a:lnTo>
                  <a:lnTo>
                    <a:pt x="1388693" y="748710"/>
                  </a:lnTo>
                  <a:lnTo>
                    <a:pt x="1390729" y="695364"/>
                  </a:lnTo>
                  <a:lnTo>
                    <a:pt x="1388693" y="642018"/>
                  </a:lnTo>
                  <a:lnTo>
                    <a:pt x="1382583" y="588926"/>
                  </a:lnTo>
                  <a:lnTo>
                    <a:pt x="1372399" y="536339"/>
                  </a:lnTo>
                  <a:lnTo>
                    <a:pt x="1358142" y="484512"/>
                  </a:lnTo>
                  <a:lnTo>
                    <a:pt x="1339811" y="433698"/>
                  </a:lnTo>
                  <a:lnTo>
                    <a:pt x="1317408" y="384148"/>
                  </a:lnTo>
                  <a:lnTo>
                    <a:pt x="1290930" y="336117"/>
                  </a:lnTo>
                  <a:lnTo>
                    <a:pt x="1260379" y="289858"/>
                  </a:lnTo>
                  <a:lnTo>
                    <a:pt x="1225755" y="245623"/>
                  </a:lnTo>
                  <a:lnTo>
                    <a:pt x="1187058" y="203667"/>
                  </a:lnTo>
                  <a:lnTo>
                    <a:pt x="1145102" y="164970"/>
                  </a:lnTo>
                  <a:lnTo>
                    <a:pt x="1100868" y="130346"/>
                  </a:lnTo>
                  <a:lnTo>
                    <a:pt x="1054609" y="99796"/>
                  </a:lnTo>
                  <a:lnTo>
                    <a:pt x="1006579" y="73320"/>
                  </a:lnTo>
                  <a:lnTo>
                    <a:pt x="957030" y="50916"/>
                  </a:lnTo>
                  <a:lnTo>
                    <a:pt x="906215" y="32586"/>
                  </a:lnTo>
                  <a:lnTo>
                    <a:pt x="854389" y="18330"/>
                  </a:lnTo>
                  <a:lnTo>
                    <a:pt x="801802" y="8146"/>
                  </a:lnTo>
                  <a:lnTo>
                    <a:pt x="748710" y="2036"/>
                  </a:lnTo>
                  <a:lnTo>
                    <a:pt x="695364" y="0"/>
                  </a:lnTo>
                  <a:close/>
                </a:path>
              </a:pathLst>
            </a:custGeom>
            <a:solidFill>
              <a:schemeClr val="accent6"/>
            </a:solidFill>
          </p:spPr>
          <p:txBody>
            <a:bodyPr wrap="square" lIns="0" tIns="0" rIns="0" bIns="0" rtlCol="0">
              <a:noAutofit/>
            </a:bodyPr>
            <a:lstStyle/>
            <a:p>
              <a:endParaRPr sz="1800">
                <a:latin typeface="+mn-lt"/>
              </a:endParaRPr>
            </a:p>
          </p:txBody>
        </p:sp>
        <p:sp>
          <p:nvSpPr>
            <p:cNvPr id="40" name="object 11"/>
            <p:cNvSpPr/>
            <p:nvPr userDrawn="1"/>
          </p:nvSpPr>
          <p:spPr>
            <a:xfrm>
              <a:off x="6136067" y="2898541"/>
              <a:ext cx="640080" cy="640080"/>
            </a:xfrm>
            <a:custGeom>
              <a:avLst/>
              <a:gdLst/>
              <a:ahLst/>
              <a:cxnLst/>
              <a:rect l="l" t="t" r="r" b="b"/>
              <a:pathLst>
                <a:path w="1263752" h="1263753">
                  <a:moveTo>
                    <a:pt x="631876" y="0"/>
                  </a:moveTo>
                  <a:lnTo>
                    <a:pt x="583400" y="1850"/>
                  </a:lnTo>
                  <a:lnTo>
                    <a:pt x="535155" y="7402"/>
                  </a:lnTo>
                  <a:lnTo>
                    <a:pt x="487369" y="16656"/>
                  </a:lnTo>
                  <a:lnTo>
                    <a:pt x="440274" y="29611"/>
                  </a:lnTo>
                  <a:lnTo>
                    <a:pt x="394098" y="46268"/>
                  </a:lnTo>
                  <a:lnTo>
                    <a:pt x="349072" y="66626"/>
                  </a:lnTo>
                  <a:lnTo>
                    <a:pt x="305426" y="90685"/>
                  </a:lnTo>
                  <a:lnTo>
                    <a:pt x="263390" y="118446"/>
                  </a:lnTo>
                  <a:lnTo>
                    <a:pt x="223194" y="149908"/>
                  </a:lnTo>
                  <a:lnTo>
                    <a:pt x="185067" y="185072"/>
                  </a:lnTo>
                  <a:lnTo>
                    <a:pt x="149904" y="223198"/>
                  </a:lnTo>
                  <a:lnTo>
                    <a:pt x="118443" y="263394"/>
                  </a:lnTo>
                  <a:lnTo>
                    <a:pt x="90683" y="305429"/>
                  </a:lnTo>
                  <a:lnTo>
                    <a:pt x="66624" y="349075"/>
                  </a:lnTo>
                  <a:lnTo>
                    <a:pt x="46266" y="394100"/>
                  </a:lnTo>
                  <a:lnTo>
                    <a:pt x="29610" y="440276"/>
                  </a:lnTo>
                  <a:lnTo>
                    <a:pt x="16656" y="487371"/>
                  </a:lnTo>
                  <a:lnTo>
                    <a:pt x="7402" y="535156"/>
                  </a:lnTo>
                  <a:lnTo>
                    <a:pt x="1850" y="583401"/>
                  </a:lnTo>
                  <a:lnTo>
                    <a:pt x="0" y="631876"/>
                  </a:lnTo>
                  <a:lnTo>
                    <a:pt x="1850" y="680351"/>
                  </a:lnTo>
                  <a:lnTo>
                    <a:pt x="7402" y="728596"/>
                  </a:lnTo>
                  <a:lnTo>
                    <a:pt x="16656" y="776381"/>
                  </a:lnTo>
                  <a:lnTo>
                    <a:pt x="29610" y="823477"/>
                  </a:lnTo>
                  <a:lnTo>
                    <a:pt x="46266" y="869652"/>
                  </a:lnTo>
                  <a:lnTo>
                    <a:pt x="66624" y="914677"/>
                  </a:lnTo>
                  <a:lnTo>
                    <a:pt x="90683" y="958323"/>
                  </a:lnTo>
                  <a:lnTo>
                    <a:pt x="118443" y="1000358"/>
                  </a:lnTo>
                  <a:lnTo>
                    <a:pt x="149904" y="1040554"/>
                  </a:lnTo>
                  <a:lnTo>
                    <a:pt x="185067" y="1078680"/>
                  </a:lnTo>
                  <a:lnTo>
                    <a:pt x="223194" y="1113844"/>
                  </a:lnTo>
                  <a:lnTo>
                    <a:pt x="263390" y="1145306"/>
                  </a:lnTo>
                  <a:lnTo>
                    <a:pt x="305426" y="1173067"/>
                  </a:lnTo>
                  <a:lnTo>
                    <a:pt x="349072" y="1197127"/>
                  </a:lnTo>
                  <a:lnTo>
                    <a:pt x="394098" y="1217485"/>
                  </a:lnTo>
                  <a:lnTo>
                    <a:pt x="440274" y="1234141"/>
                  </a:lnTo>
                  <a:lnTo>
                    <a:pt x="487369" y="1247096"/>
                  </a:lnTo>
                  <a:lnTo>
                    <a:pt x="535155" y="1256350"/>
                  </a:lnTo>
                  <a:lnTo>
                    <a:pt x="583400" y="1261902"/>
                  </a:lnTo>
                  <a:lnTo>
                    <a:pt x="631876" y="1263753"/>
                  </a:lnTo>
                  <a:lnTo>
                    <a:pt x="680351" y="1261902"/>
                  </a:lnTo>
                  <a:lnTo>
                    <a:pt x="728596" y="1256350"/>
                  </a:lnTo>
                  <a:lnTo>
                    <a:pt x="776382" y="1247096"/>
                  </a:lnTo>
                  <a:lnTo>
                    <a:pt x="823477" y="1234141"/>
                  </a:lnTo>
                  <a:lnTo>
                    <a:pt x="869653" y="1217485"/>
                  </a:lnTo>
                  <a:lnTo>
                    <a:pt x="914679" y="1197127"/>
                  </a:lnTo>
                  <a:lnTo>
                    <a:pt x="958325" y="1173067"/>
                  </a:lnTo>
                  <a:lnTo>
                    <a:pt x="1000361" y="1145306"/>
                  </a:lnTo>
                  <a:lnTo>
                    <a:pt x="1040557" y="1113844"/>
                  </a:lnTo>
                  <a:lnTo>
                    <a:pt x="1078684" y="1078680"/>
                  </a:lnTo>
                  <a:lnTo>
                    <a:pt x="1113847" y="1040554"/>
                  </a:lnTo>
                  <a:lnTo>
                    <a:pt x="1145308" y="1000358"/>
                  </a:lnTo>
                  <a:lnTo>
                    <a:pt x="1173068" y="958323"/>
                  </a:lnTo>
                  <a:lnTo>
                    <a:pt x="1197127" y="914677"/>
                  </a:lnTo>
                  <a:lnTo>
                    <a:pt x="1217485" y="869652"/>
                  </a:lnTo>
                  <a:lnTo>
                    <a:pt x="1234141" y="823477"/>
                  </a:lnTo>
                  <a:lnTo>
                    <a:pt x="1247096" y="776381"/>
                  </a:lnTo>
                  <a:lnTo>
                    <a:pt x="1256349" y="728596"/>
                  </a:lnTo>
                  <a:lnTo>
                    <a:pt x="1261901" y="680351"/>
                  </a:lnTo>
                  <a:lnTo>
                    <a:pt x="1263752" y="631876"/>
                  </a:lnTo>
                  <a:lnTo>
                    <a:pt x="1261901" y="583401"/>
                  </a:lnTo>
                  <a:lnTo>
                    <a:pt x="1256349" y="535156"/>
                  </a:lnTo>
                  <a:lnTo>
                    <a:pt x="1247096" y="487371"/>
                  </a:lnTo>
                  <a:lnTo>
                    <a:pt x="1234141" y="440276"/>
                  </a:lnTo>
                  <a:lnTo>
                    <a:pt x="1217485" y="394100"/>
                  </a:lnTo>
                  <a:lnTo>
                    <a:pt x="1197127" y="349075"/>
                  </a:lnTo>
                  <a:lnTo>
                    <a:pt x="1173068" y="305429"/>
                  </a:lnTo>
                  <a:lnTo>
                    <a:pt x="1145308" y="263394"/>
                  </a:lnTo>
                  <a:lnTo>
                    <a:pt x="1113847" y="223198"/>
                  </a:lnTo>
                  <a:lnTo>
                    <a:pt x="1078684" y="185072"/>
                  </a:lnTo>
                  <a:lnTo>
                    <a:pt x="1040557" y="149908"/>
                  </a:lnTo>
                  <a:lnTo>
                    <a:pt x="1000361" y="118446"/>
                  </a:lnTo>
                  <a:lnTo>
                    <a:pt x="958325" y="90685"/>
                  </a:lnTo>
                  <a:lnTo>
                    <a:pt x="914679" y="66626"/>
                  </a:lnTo>
                  <a:lnTo>
                    <a:pt x="869653" y="46268"/>
                  </a:lnTo>
                  <a:lnTo>
                    <a:pt x="823477" y="29611"/>
                  </a:lnTo>
                  <a:lnTo>
                    <a:pt x="776382" y="16656"/>
                  </a:lnTo>
                  <a:lnTo>
                    <a:pt x="728596" y="7402"/>
                  </a:lnTo>
                  <a:lnTo>
                    <a:pt x="680351" y="1850"/>
                  </a:lnTo>
                  <a:lnTo>
                    <a:pt x="631876" y="0"/>
                  </a:lnTo>
                  <a:close/>
                </a:path>
              </a:pathLst>
            </a:custGeom>
            <a:solidFill>
              <a:schemeClr val="accent1"/>
            </a:solidFill>
          </p:spPr>
          <p:txBody>
            <a:bodyPr wrap="square" lIns="0" tIns="0" rIns="0" bIns="0" rtlCol="0">
              <a:noAutofit/>
            </a:bodyPr>
            <a:lstStyle/>
            <a:p>
              <a:endParaRPr sz="1800">
                <a:latin typeface="+mn-lt"/>
              </a:endParaRPr>
            </a:p>
          </p:txBody>
        </p:sp>
        <p:sp>
          <p:nvSpPr>
            <p:cNvPr id="41" name="object 9"/>
            <p:cNvSpPr/>
            <p:nvPr userDrawn="1"/>
          </p:nvSpPr>
          <p:spPr>
            <a:xfrm>
              <a:off x="4484252" y="2897813"/>
              <a:ext cx="641535" cy="641536"/>
            </a:xfrm>
            <a:custGeom>
              <a:avLst/>
              <a:gdLst/>
              <a:ahLst/>
              <a:cxnLst/>
              <a:rect l="l" t="t" r="r" b="b"/>
              <a:pathLst>
                <a:path w="1880363" h="1880367">
                  <a:moveTo>
                    <a:pt x="940185" y="0"/>
                  </a:moveTo>
                  <a:lnTo>
                    <a:pt x="868058" y="2753"/>
                  </a:lnTo>
                  <a:lnTo>
                    <a:pt x="796273" y="11014"/>
                  </a:lnTo>
                  <a:lnTo>
                    <a:pt x="725172" y="24783"/>
                  </a:lnTo>
                  <a:lnTo>
                    <a:pt x="655098" y="44059"/>
                  </a:lnTo>
                  <a:lnTo>
                    <a:pt x="586392" y="68843"/>
                  </a:lnTo>
                  <a:lnTo>
                    <a:pt x="519398" y="99134"/>
                  </a:lnTo>
                  <a:lnTo>
                    <a:pt x="454457" y="134933"/>
                  </a:lnTo>
                  <a:lnTo>
                    <a:pt x="391911" y="176239"/>
                  </a:lnTo>
                  <a:lnTo>
                    <a:pt x="332102" y="223052"/>
                  </a:lnTo>
                  <a:lnTo>
                    <a:pt x="275373" y="275373"/>
                  </a:lnTo>
                  <a:lnTo>
                    <a:pt x="223052" y="332102"/>
                  </a:lnTo>
                  <a:lnTo>
                    <a:pt x="176239" y="391910"/>
                  </a:lnTo>
                  <a:lnTo>
                    <a:pt x="134933" y="454456"/>
                  </a:lnTo>
                  <a:lnTo>
                    <a:pt x="99134" y="519397"/>
                  </a:lnTo>
                  <a:lnTo>
                    <a:pt x="68843" y="586391"/>
                  </a:lnTo>
                  <a:lnTo>
                    <a:pt x="44059" y="655097"/>
                  </a:lnTo>
                  <a:lnTo>
                    <a:pt x="24783" y="725171"/>
                  </a:lnTo>
                  <a:lnTo>
                    <a:pt x="11014" y="796271"/>
                  </a:lnTo>
                  <a:lnTo>
                    <a:pt x="2753" y="868056"/>
                  </a:lnTo>
                  <a:lnTo>
                    <a:pt x="0" y="940183"/>
                  </a:lnTo>
                  <a:lnTo>
                    <a:pt x="2753" y="1012310"/>
                  </a:lnTo>
                  <a:lnTo>
                    <a:pt x="11014" y="1084095"/>
                  </a:lnTo>
                  <a:lnTo>
                    <a:pt x="24783" y="1155196"/>
                  </a:lnTo>
                  <a:lnTo>
                    <a:pt x="44059" y="1225270"/>
                  </a:lnTo>
                  <a:lnTo>
                    <a:pt x="68843" y="1293975"/>
                  </a:lnTo>
                  <a:lnTo>
                    <a:pt x="99134" y="1360969"/>
                  </a:lnTo>
                  <a:lnTo>
                    <a:pt x="134933" y="1425911"/>
                  </a:lnTo>
                  <a:lnTo>
                    <a:pt x="176239" y="1488456"/>
                  </a:lnTo>
                  <a:lnTo>
                    <a:pt x="223052" y="1548265"/>
                  </a:lnTo>
                  <a:lnTo>
                    <a:pt x="275373" y="1604993"/>
                  </a:lnTo>
                  <a:lnTo>
                    <a:pt x="332102" y="1657314"/>
                  </a:lnTo>
                  <a:lnTo>
                    <a:pt x="391911" y="1704128"/>
                  </a:lnTo>
                  <a:lnTo>
                    <a:pt x="454457" y="1745434"/>
                  </a:lnTo>
                  <a:lnTo>
                    <a:pt x="519398" y="1781232"/>
                  </a:lnTo>
                  <a:lnTo>
                    <a:pt x="586392" y="1811523"/>
                  </a:lnTo>
                  <a:lnTo>
                    <a:pt x="655098" y="1836307"/>
                  </a:lnTo>
                  <a:lnTo>
                    <a:pt x="725172" y="1855583"/>
                  </a:lnTo>
                  <a:lnTo>
                    <a:pt x="796273" y="1869352"/>
                  </a:lnTo>
                  <a:lnTo>
                    <a:pt x="868058" y="1877613"/>
                  </a:lnTo>
                  <a:lnTo>
                    <a:pt x="940185" y="1880367"/>
                  </a:lnTo>
                  <a:lnTo>
                    <a:pt x="1012312" y="1877613"/>
                  </a:lnTo>
                  <a:lnTo>
                    <a:pt x="1084097" y="1869352"/>
                  </a:lnTo>
                  <a:lnTo>
                    <a:pt x="1155197" y="1855583"/>
                  </a:lnTo>
                  <a:lnTo>
                    <a:pt x="1225271" y="1836307"/>
                  </a:lnTo>
                  <a:lnTo>
                    <a:pt x="1293976" y="1811523"/>
                  </a:lnTo>
                  <a:lnTo>
                    <a:pt x="1360970" y="1781232"/>
                  </a:lnTo>
                  <a:lnTo>
                    <a:pt x="1425911" y="1745434"/>
                  </a:lnTo>
                  <a:lnTo>
                    <a:pt x="1488456" y="1704128"/>
                  </a:lnTo>
                  <a:lnTo>
                    <a:pt x="1548264" y="1657314"/>
                  </a:lnTo>
                  <a:lnTo>
                    <a:pt x="1604992" y="1604993"/>
                  </a:lnTo>
                  <a:lnTo>
                    <a:pt x="1657313" y="1548265"/>
                  </a:lnTo>
                  <a:lnTo>
                    <a:pt x="1704126" y="1488456"/>
                  </a:lnTo>
                  <a:lnTo>
                    <a:pt x="1745432" y="1425911"/>
                  </a:lnTo>
                  <a:lnTo>
                    <a:pt x="1781230" y="1360969"/>
                  </a:lnTo>
                  <a:lnTo>
                    <a:pt x="1811521" y="1293975"/>
                  </a:lnTo>
                  <a:lnTo>
                    <a:pt x="1836304" y="1225270"/>
                  </a:lnTo>
                  <a:lnTo>
                    <a:pt x="1855580" y="1155196"/>
                  </a:lnTo>
                  <a:lnTo>
                    <a:pt x="1869349" y="1084095"/>
                  </a:lnTo>
                  <a:lnTo>
                    <a:pt x="1877610" y="1012310"/>
                  </a:lnTo>
                  <a:lnTo>
                    <a:pt x="1880363" y="940183"/>
                  </a:lnTo>
                  <a:lnTo>
                    <a:pt x="1877610" y="868056"/>
                  </a:lnTo>
                  <a:lnTo>
                    <a:pt x="1869349" y="796271"/>
                  </a:lnTo>
                  <a:lnTo>
                    <a:pt x="1855580" y="725171"/>
                  </a:lnTo>
                  <a:lnTo>
                    <a:pt x="1836304" y="655097"/>
                  </a:lnTo>
                  <a:lnTo>
                    <a:pt x="1811521" y="586391"/>
                  </a:lnTo>
                  <a:lnTo>
                    <a:pt x="1781230" y="519397"/>
                  </a:lnTo>
                  <a:lnTo>
                    <a:pt x="1745432" y="454456"/>
                  </a:lnTo>
                  <a:lnTo>
                    <a:pt x="1704126" y="391910"/>
                  </a:lnTo>
                  <a:lnTo>
                    <a:pt x="1657313" y="332102"/>
                  </a:lnTo>
                  <a:lnTo>
                    <a:pt x="1604992" y="275373"/>
                  </a:lnTo>
                  <a:lnTo>
                    <a:pt x="1548264" y="223052"/>
                  </a:lnTo>
                  <a:lnTo>
                    <a:pt x="1488456" y="176239"/>
                  </a:lnTo>
                  <a:lnTo>
                    <a:pt x="1425911" y="134933"/>
                  </a:lnTo>
                  <a:lnTo>
                    <a:pt x="1360970" y="99134"/>
                  </a:lnTo>
                  <a:lnTo>
                    <a:pt x="1293976" y="68843"/>
                  </a:lnTo>
                  <a:lnTo>
                    <a:pt x="1225271" y="44059"/>
                  </a:lnTo>
                  <a:lnTo>
                    <a:pt x="1155197" y="24783"/>
                  </a:lnTo>
                  <a:lnTo>
                    <a:pt x="1084097" y="11014"/>
                  </a:lnTo>
                  <a:lnTo>
                    <a:pt x="1012312" y="2753"/>
                  </a:lnTo>
                  <a:lnTo>
                    <a:pt x="940185" y="0"/>
                  </a:lnTo>
                  <a:close/>
                </a:path>
              </a:pathLst>
            </a:custGeom>
            <a:solidFill>
              <a:schemeClr val="accent3"/>
            </a:solidFill>
          </p:spPr>
          <p:txBody>
            <a:bodyPr wrap="square" lIns="0" tIns="0" rIns="0" bIns="0" rtlCol="0">
              <a:noAutofit/>
            </a:bodyPr>
            <a:lstStyle/>
            <a:p>
              <a:endParaRPr sz="1800">
                <a:latin typeface="+mn-lt"/>
              </a:endParaRPr>
            </a:p>
          </p:txBody>
        </p:sp>
      </p:grpSp>
      <p:sp>
        <p:nvSpPr>
          <p:cNvPr id="17" name="Text Placeholder 2"/>
          <p:cNvSpPr>
            <a:spLocks noGrp="1"/>
          </p:cNvSpPr>
          <p:nvPr>
            <p:ph type="body" sz="quarter" idx="10" hasCustomPrompt="1"/>
          </p:nvPr>
        </p:nvSpPr>
        <p:spPr>
          <a:xfrm>
            <a:off x="266700" y="2316262"/>
            <a:ext cx="4314029" cy="381217"/>
          </a:xfrm>
        </p:spPr>
        <p:txBody>
          <a:bodyPr/>
          <a:lstStyle>
            <a:lvl1pPr marL="15394" indent="0" algn="ctr" defTabSz="457200" rtl="0" eaLnBrk="1" latinLnBrk="0" hangingPunct="1">
              <a:lnSpc>
                <a:spcPct val="90000"/>
              </a:lnSpc>
              <a:spcBef>
                <a:spcPts val="2000"/>
              </a:spcBef>
              <a:buFont typeface="Arial" panose="020B0604020202020204" pitchFamily="34" charset="0"/>
              <a:buNone/>
              <a:defRPr lang="en-US" sz="1050" b="1" kern="1200"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b="1" dirty="0" err="1">
                <a:solidFill>
                  <a:srgbClr val="0D356E"/>
                </a:solidFill>
                <a:latin typeface="+mn-lt"/>
                <a:cs typeface="Arial"/>
              </a:rPr>
              <a:t>Subheadline</a:t>
            </a:r>
            <a:r>
              <a:rPr lang="en-US" sz="1050" b="1" spc="6" dirty="0">
                <a:solidFill>
                  <a:srgbClr val="0D356E"/>
                </a:solidFill>
                <a:latin typeface="+mn-lt"/>
                <a:cs typeface="Arial"/>
              </a:rPr>
              <a:t> </a:t>
            </a:r>
            <a:r>
              <a:rPr lang="en-US" sz="1050" b="1" dirty="0">
                <a:solidFill>
                  <a:srgbClr val="0D356E"/>
                </a:solidFill>
                <a:latin typeface="+mn-lt"/>
                <a:cs typeface="Arial"/>
              </a:rPr>
              <a:t>or</a:t>
            </a:r>
            <a:r>
              <a:rPr lang="en-US" sz="1050" b="1" spc="6" dirty="0">
                <a:solidFill>
                  <a:srgbClr val="0D356E"/>
                </a:solidFill>
                <a:latin typeface="+mn-lt"/>
                <a:cs typeface="Arial"/>
              </a:rPr>
              <a:t> </a:t>
            </a:r>
            <a:r>
              <a:rPr lang="en-US" sz="1050" b="1" dirty="0">
                <a:solidFill>
                  <a:srgbClr val="0D356E"/>
                </a:solidFill>
                <a:latin typeface="+mn-lt"/>
                <a:cs typeface="Arial"/>
              </a:rPr>
              <a:t>supportive</a:t>
            </a:r>
            <a:r>
              <a:rPr lang="en-US" sz="1050" b="1" spc="6" dirty="0">
                <a:solidFill>
                  <a:srgbClr val="0D356E"/>
                </a:solidFill>
                <a:latin typeface="+mn-lt"/>
                <a:cs typeface="Arial"/>
              </a:rPr>
              <a:t> </a:t>
            </a:r>
            <a:r>
              <a:rPr lang="en-US" sz="1050" b="1" dirty="0">
                <a:solidFill>
                  <a:srgbClr val="0D356E"/>
                </a:solidFill>
                <a:latin typeface="+mn-lt"/>
                <a:cs typeface="Arial"/>
              </a:rPr>
              <a:t>text</a:t>
            </a:r>
          </a:p>
        </p:txBody>
      </p:sp>
      <p:sp>
        <p:nvSpPr>
          <p:cNvPr id="18" name="Text Placeholder 2"/>
          <p:cNvSpPr>
            <a:spLocks noGrp="1"/>
          </p:cNvSpPr>
          <p:nvPr>
            <p:ph type="body" sz="quarter" idx="11" hasCustomPrompt="1"/>
          </p:nvPr>
        </p:nvSpPr>
        <p:spPr>
          <a:xfrm>
            <a:off x="386266" y="2774490"/>
            <a:ext cx="4051300" cy="508000"/>
          </a:xfrm>
        </p:spPr>
        <p:txBody>
          <a:bodyPr/>
          <a:lstStyle>
            <a:lvl1pPr marL="15394" indent="0" algn="ctr" defTabSz="1828800" rtl="0" eaLnBrk="1" latinLnBrk="0" hangingPunct="1">
              <a:lnSpc>
                <a:spcPct val="100000"/>
              </a:lnSpc>
              <a:spcBef>
                <a:spcPts val="0"/>
              </a:spcBef>
              <a:buFont typeface="Arial" panose="020B0604020202020204" pitchFamily="34" charset="0"/>
              <a:buNone/>
              <a:defRPr lang="en-US" sz="1050" kern="1200" spc="6" dirty="0">
                <a:solidFill>
                  <a:srgbClr val="0D356E"/>
                </a:solidFill>
                <a:latin typeface="Arial" panose="020B0604020202020204" pitchFamily="34" charset="0"/>
                <a:ea typeface="+mn-ea"/>
                <a:cs typeface="Arial" panose="020B0604020202020204" pitchFamily="34" charset="0"/>
              </a:defRPr>
            </a:lvl1pPr>
            <a:lvl2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2pPr>
            <a:lvl3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3pPr>
            <a:lvl4pPr marL="0" indent="0" algn="l" defTabSz="1828800" rtl="0" eaLnBrk="1" latinLnBrk="0" hangingPunct="1">
              <a:lnSpc>
                <a:spcPct val="90000"/>
              </a:lnSpc>
              <a:spcBef>
                <a:spcPts val="2000"/>
              </a:spcBef>
              <a:buFont typeface="Arial" panose="020B0604020202020204" pitchFamily="34" charset="0"/>
              <a:buNone/>
              <a:defRPr lang="en-US" sz="1600" b="1" kern="1200" dirty="0" smtClean="0">
                <a:solidFill>
                  <a:schemeClr val="accent1"/>
                </a:solidFill>
                <a:latin typeface="+mn-lt"/>
                <a:ea typeface="+mn-ea"/>
                <a:cs typeface="+mn-cs"/>
              </a:defRPr>
            </a:lvl4pPr>
            <a:lvl5pPr marL="0" indent="0" algn="l" defTabSz="1828800" rtl="0" eaLnBrk="1" latinLnBrk="0" hangingPunct="1">
              <a:lnSpc>
                <a:spcPct val="90000"/>
              </a:lnSpc>
              <a:spcBef>
                <a:spcPts val="2000"/>
              </a:spcBef>
              <a:buFont typeface="Arial" panose="020B0604020202020204" pitchFamily="34" charset="0"/>
              <a:buNone/>
              <a:defRPr lang="en-US" sz="1600" b="1" kern="1200" dirty="0">
                <a:solidFill>
                  <a:schemeClr val="accent1"/>
                </a:solidFill>
                <a:latin typeface="+mn-lt"/>
                <a:ea typeface="+mn-ea"/>
                <a:cs typeface="+mn-cs"/>
              </a:defRPr>
            </a:lvl5pPr>
          </a:lstStyle>
          <a:p>
            <a:pPr marL="15394" algn="ctr"/>
            <a:r>
              <a:rPr lang="en-US" sz="1050" dirty="0">
                <a:solidFill>
                  <a:srgbClr val="0D356E"/>
                </a:solidFill>
                <a:latin typeface="+mn-lt"/>
                <a:cs typeface="Arial"/>
              </a:rPr>
              <a:t>Lorem</a:t>
            </a:r>
            <a:r>
              <a:rPr lang="en-US" sz="1050" spc="6" dirty="0">
                <a:solidFill>
                  <a:srgbClr val="0D356E"/>
                </a:solidFill>
                <a:latin typeface="+mn-lt"/>
                <a:cs typeface="Arial"/>
              </a:rPr>
              <a:t> ipsum </a:t>
            </a:r>
            <a:r>
              <a:rPr lang="en-US" sz="1050" dirty="0">
                <a:solidFill>
                  <a:srgbClr val="0D356E"/>
                </a:solidFill>
                <a:latin typeface="+mn-lt"/>
                <a:cs typeface="Arial"/>
              </a:rPr>
              <a:t>do</a:t>
            </a:r>
            <a:r>
              <a:rPr lang="en-US" sz="1050" spc="6" dirty="0">
                <a:solidFill>
                  <a:srgbClr val="0D356E"/>
                </a:solidFill>
                <a:latin typeface="+mn-lt"/>
                <a:cs typeface="Arial"/>
              </a:rPr>
              <a:t>lor </a:t>
            </a:r>
            <a:r>
              <a:rPr lang="en-US" sz="1050" dirty="0">
                <a:solidFill>
                  <a:srgbClr val="0D356E"/>
                </a:solidFill>
                <a:latin typeface="+mn-lt"/>
                <a:cs typeface="Arial"/>
              </a:rPr>
              <a:t>sit</a:t>
            </a:r>
            <a:r>
              <a:rPr lang="en-US" sz="1050" spc="6" dirty="0">
                <a:solidFill>
                  <a:srgbClr val="0D356E"/>
                </a:solidFill>
                <a:latin typeface="+mn-lt"/>
                <a:cs typeface="Arial"/>
              </a:rPr>
              <a:t> </a:t>
            </a:r>
            <a:r>
              <a:rPr lang="en-US" sz="1050" dirty="0" err="1">
                <a:solidFill>
                  <a:srgbClr val="0D356E"/>
                </a:solidFill>
                <a:latin typeface="+mn-lt"/>
                <a:cs typeface="Arial"/>
              </a:rPr>
              <a:t>amet</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consectetur</a:t>
            </a:r>
            <a:r>
              <a:rPr lang="en-US" sz="1050" spc="6" dirty="0">
                <a:solidFill>
                  <a:srgbClr val="0D356E"/>
                </a:solidFill>
                <a:latin typeface="+mn-lt"/>
                <a:cs typeface="Arial"/>
              </a:rPr>
              <a:t> </a:t>
            </a:r>
            <a:r>
              <a:rPr lang="en-US" sz="1050" dirty="0" err="1">
                <a:solidFill>
                  <a:srgbClr val="0D356E"/>
                </a:solidFill>
                <a:latin typeface="+mn-lt"/>
                <a:cs typeface="Arial"/>
              </a:rPr>
              <a:t>ad</a:t>
            </a:r>
            <a:r>
              <a:rPr lang="en-US" sz="1050" spc="6" dirty="0" err="1">
                <a:solidFill>
                  <a:srgbClr val="0D356E"/>
                </a:solidFill>
                <a:latin typeface="+mn-lt"/>
                <a:cs typeface="Arial"/>
              </a:rPr>
              <a:t>ipiscing</a:t>
            </a:r>
            <a:r>
              <a:rPr lang="en-US" sz="1050" spc="6" dirty="0">
                <a:solidFill>
                  <a:srgbClr val="0D356E"/>
                </a:solidFill>
                <a:latin typeface="+mn-lt"/>
                <a:cs typeface="Arial"/>
              </a:rPr>
              <a:t> </a:t>
            </a:r>
            <a:r>
              <a:rPr lang="en-US" sz="1050" dirty="0" err="1">
                <a:solidFill>
                  <a:srgbClr val="0D356E"/>
                </a:solidFill>
                <a:latin typeface="+mn-lt"/>
                <a:cs typeface="Arial"/>
              </a:rPr>
              <a:t>e</a:t>
            </a:r>
            <a:r>
              <a:rPr lang="en-US" sz="1050" spc="6" dirty="0" err="1">
                <a:solidFill>
                  <a:srgbClr val="0D356E"/>
                </a:solidFill>
                <a:latin typeface="+mn-lt"/>
                <a:cs typeface="Arial"/>
              </a:rPr>
              <a:t>lit</a:t>
            </a:r>
            <a:r>
              <a:rPr lang="en-US" sz="1050" spc="6" dirty="0">
                <a:solidFill>
                  <a:srgbClr val="0D356E"/>
                </a:solidFill>
                <a:latin typeface="+mn-lt"/>
                <a:cs typeface="Arial"/>
              </a:rPr>
              <a:t>. </a:t>
            </a:r>
            <a:br>
              <a:rPr lang="en-US" sz="1050" spc="6" dirty="0">
                <a:solidFill>
                  <a:srgbClr val="0D356E"/>
                </a:solidFill>
                <a:latin typeface="+mn-lt"/>
                <a:cs typeface="Arial"/>
              </a:rPr>
            </a:br>
            <a:r>
              <a:rPr lang="en-US" sz="1050" spc="6" dirty="0" err="1">
                <a:solidFill>
                  <a:srgbClr val="0D356E"/>
                </a:solidFill>
                <a:latin typeface="+mn-lt"/>
                <a:cs typeface="Arial"/>
              </a:rPr>
              <a:t>Morbi</a:t>
            </a:r>
            <a:r>
              <a:rPr lang="en-US" sz="1050" spc="6" dirty="0">
                <a:solidFill>
                  <a:srgbClr val="0D356E"/>
                </a:solidFill>
                <a:latin typeface="+mn-lt"/>
                <a:cs typeface="Arial"/>
              </a:rPr>
              <a:t> </a:t>
            </a:r>
            <a:r>
              <a:rPr lang="en-US" sz="1050" dirty="0">
                <a:solidFill>
                  <a:srgbClr val="0D356E"/>
                </a:solidFill>
                <a:latin typeface="+mn-lt"/>
                <a:cs typeface="Arial"/>
              </a:rPr>
              <a:t>at</a:t>
            </a:r>
            <a:r>
              <a:rPr lang="en-US" sz="1050" spc="6" dirty="0">
                <a:solidFill>
                  <a:srgbClr val="0D356E"/>
                </a:solidFill>
                <a:latin typeface="+mn-lt"/>
                <a:cs typeface="Arial"/>
              </a:rPr>
              <a:t> </a:t>
            </a:r>
            <a:r>
              <a:rPr lang="en-US" sz="1050" dirty="0">
                <a:solidFill>
                  <a:srgbClr val="0D356E"/>
                </a:solidFill>
                <a:latin typeface="+mn-lt"/>
                <a:cs typeface="Arial"/>
              </a:rPr>
              <a:t>mi</a:t>
            </a:r>
            <a:r>
              <a:rPr lang="en-US" sz="1050" spc="6" dirty="0">
                <a:solidFill>
                  <a:srgbClr val="0D356E"/>
                </a:solidFill>
                <a:latin typeface="+mn-lt"/>
                <a:cs typeface="Arial"/>
              </a:rPr>
              <a:t> </a:t>
            </a:r>
            <a:r>
              <a:rPr lang="en-US" sz="1050" dirty="0" err="1">
                <a:solidFill>
                  <a:srgbClr val="0D356E"/>
                </a:solidFill>
                <a:latin typeface="+mn-lt"/>
                <a:cs typeface="Arial"/>
              </a:rPr>
              <a:t>suscip</a:t>
            </a:r>
            <a:r>
              <a:rPr lang="en-US" sz="1050" spc="6" dirty="0" err="1">
                <a:solidFill>
                  <a:srgbClr val="0D356E"/>
                </a:solidFill>
                <a:latin typeface="+mn-lt"/>
                <a:cs typeface="Arial"/>
              </a:rPr>
              <a:t>it</a:t>
            </a:r>
            <a:r>
              <a:rPr lang="en-US" sz="1050" spc="6" dirty="0">
                <a:solidFill>
                  <a:srgbClr val="0D356E"/>
                </a:solidFill>
                <a:latin typeface="+mn-lt"/>
                <a:cs typeface="Arial"/>
              </a:rPr>
              <a:t>, </a:t>
            </a:r>
            <a:r>
              <a:rPr lang="en-US" sz="1050" dirty="0" err="1">
                <a:solidFill>
                  <a:srgbClr val="0D356E"/>
                </a:solidFill>
                <a:latin typeface="+mn-lt"/>
                <a:cs typeface="Arial"/>
              </a:rPr>
              <a:t>dap</a:t>
            </a:r>
            <a:r>
              <a:rPr lang="en-US" sz="1050" spc="6" dirty="0" err="1">
                <a:solidFill>
                  <a:srgbClr val="0D356E"/>
                </a:solidFill>
                <a:latin typeface="+mn-lt"/>
                <a:cs typeface="Arial"/>
              </a:rPr>
              <a:t>ibus</a:t>
            </a:r>
            <a:r>
              <a:rPr lang="en-US" sz="1050" spc="6" dirty="0">
                <a:solidFill>
                  <a:srgbClr val="0D356E"/>
                </a:solidFill>
                <a:latin typeface="+mn-lt"/>
                <a:cs typeface="Arial"/>
              </a:rPr>
              <a:t> </a:t>
            </a:r>
            <a:r>
              <a:rPr lang="en-US" sz="1050" dirty="0" err="1">
                <a:solidFill>
                  <a:srgbClr val="0D356E"/>
                </a:solidFill>
                <a:latin typeface="+mn-lt"/>
                <a:cs typeface="Arial"/>
              </a:rPr>
              <a:t>nu</a:t>
            </a:r>
            <a:r>
              <a:rPr lang="en-US" sz="1050" spc="6" dirty="0" err="1">
                <a:solidFill>
                  <a:srgbClr val="0D356E"/>
                </a:solidFill>
                <a:latin typeface="+mn-lt"/>
                <a:cs typeface="Arial"/>
              </a:rPr>
              <a:t>lla</a:t>
            </a:r>
            <a:r>
              <a:rPr lang="en-US" sz="1050" spc="6" dirty="0">
                <a:solidFill>
                  <a:srgbClr val="0D356E"/>
                </a:solidFill>
                <a:latin typeface="+mn-lt"/>
                <a:cs typeface="Arial"/>
              </a:rPr>
              <a:t> </a:t>
            </a:r>
            <a:r>
              <a:rPr lang="en-US" sz="1050" dirty="0" err="1">
                <a:solidFill>
                  <a:srgbClr val="0D356E"/>
                </a:solidFill>
                <a:latin typeface="+mn-lt"/>
                <a:cs typeface="Arial"/>
              </a:rPr>
              <a:t>eu</a:t>
            </a:r>
            <a:r>
              <a:rPr lang="en-US" sz="1050" dirty="0">
                <a:solidFill>
                  <a:srgbClr val="0D356E"/>
                </a:solidFill>
                <a:latin typeface="+mn-lt"/>
                <a:cs typeface="Arial"/>
              </a:rPr>
              <a:t>,</a:t>
            </a:r>
            <a:r>
              <a:rPr lang="en-US" sz="1050" spc="6" dirty="0">
                <a:solidFill>
                  <a:srgbClr val="0D356E"/>
                </a:solidFill>
                <a:latin typeface="+mn-lt"/>
                <a:cs typeface="Arial"/>
              </a:rPr>
              <a:t> </a:t>
            </a:r>
            <a:r>
              <a:rPr lang="en-US" sz="1050" dirty="0" err="1">
                <a:solidFill>
                  <a:srgbClr val="0D356E"/>
                </a:solidFill>
                <a:latin typeface="+mn-lt"/>
                <a:cs typeface="Arial"/>
              </a:rPr>
              <a:t>mo</a:t>
            </a:r>
            <a:r>
              <a:rPr lang="en-US" sz="1050" spc="6" dirty="0" err="1">
                <a:solidFill>
                  <a:srgbClr val="0D356E"/>
                </a:solidFill>
                <a:latin typeface="+mn-lt"/>
                <a:cs typeface="Arial"/>
              </a:rPr>
              <a:t>lestie</a:t>
            </a:r>
            <a:r>
              <a:rPr lang="en-US" sz="1050" spc="6" dirty="0">
                <a:solidFill>
                  <a:srgbClr val="0D356E"/>
                </a:solidFill>
                <a:latin typeface="+mn-lt"/>
                <a:cs typeface="Arial"/>
              </a:rPr>
              <a:t> </a:t>
            </a:r>
            <a:r>
              <a:rPr lang="en-US" sz="1050" dirty="0" err="1">
                <a:solidFill>
                  <a:srgbClr val="0D356E"/>
                </a:solidFill>
                <a:latin typeface="+mn-lt"/>
                <a:cs typeface="Arial"/>
              </a:rPr>
              <a:t>quam</a:t>
            </a:r>
            <a:r>
              <a:rPr lang="en-US" sz="1050" dirty="0">
                <a:solidFill>
                  <a:srgbClr val="0D356E"/>
                </a:solidFill>
                <a:latin typeface="+mn-lt"/>
                <a:cs typeface="Arial"/>
              </a:rPr>
              <a:t>.</a:t>
            </a:r>
            <a:endParaRPr lang="en-US" sz="1050" dirty="0">
              <a:latin typeface="+mn-lt"/>
              <a:cs typeface="Arial"/>
            </a:endParaRPr>
          </a:p>
        </p:txBody>
      </p:sp>
    </p:spTree>
    <p:extLst>
      <p:ext uri="{BB962C8B-B14F-4D97-AF65-F5344CB8AC3E}">
        <p14:creationId xmlns:p14="http://schemas.microsoft.com/office/powerpoint/2010/main" val="3189010466"/>
      </p:ext>
    </p:extLst>
  </p:cSld>
  <p:clrMapOvr>
    <a:masterClrMapping/>
  </p:clrMapOvr>
  <p:extLst>
    <p:ext uri="{DCECCB84-F9BA-43D5-87BE-67443E8EF086}">
      <p15:sldGuideLst xmlns:p15="http://schemas.microsoft.com/office/powerpoint/2012/main">
        <p15:guide id="1" pos="1656">
          <p15:clr>
            <a:srgbClr val="FBAE40"/>
          </p15:clr>
        </p15:guide>
        <p15:guide id="2" orient="horz" pos="1620">
          <p15:clr>
            <a:srgbClr val="FBAE40"/>
          </p15:clr>
        </p15:guide>
        <p15:guide id="3" orient="horz" pos="2969">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019" y="256032"/>
            <a:ext cx="3200400" cy="914400"/>
          </a:xfrm>
          <a:prstGeom prst="rect">
            <a:avLst/>
          </a:prstGeom>
          <a:noFill/>
          <a:ln w="9525">
            <a:noFill/>
            <a:miter lim="800000"/>
            <a:headEnd/>
            <a:tailEnd/>
          </a:ln>
        </p:spPr>
        <p:txBody>
          <a:bodyPr vert="horz" wrap="square" lIns="0" tIns="45720" rIns="91440" bIns="45720" numCol="1" rtlCol="0" anchor="ctr" anchorCtr="0" compatLnSpc="1">
            <a:prstTxWarp prst="textNoShape">
              <a:avLst/>
            </a:prstTxWarp>
            <a:noAutofit/>
          </a:bodyPr>
          <a:lstStyle/>
          <a:p>
            <a:pPr marL="0" lvl="0" eaLnBrk="0" hangingPunct="0">
              <a:spcBef>
                <a:spcPct val="20000"/>
              </a:spcBef>
            </a:pPr>
            <a:r>
              <a:rPr lang="en-US" dirty="0"/>
              <a:t>Click to edit Master title style</a:t>
            </a:r>
          </a:p>
        </p:txBody>
      </p:sp>
      <p:sp>
        <p:nvSpPr>
          <p:cNvPr id="3" name="Text Placeholder 2"/>
          <p:cNvSpPr>
            <a:spLocks noGrp="1"/>
          </p:cNvSpPr>
          <p:nvPr>
            <p:ph type="body" idx="1"/>
          </p:nvPr>
        </p:nvSpPr>
        <p:spPr>
          <a:xfrm>
            <a:off x="259019" y="1248937"/>
            <a:ext cx="8627806" cy="3484555"/>
          </a:xfrm>
          <a:prstGeom prst="rect">
            <a:avLst/>
          </a:prstGeom>
        </p:spPr>
        <p:txBody>
          <a:bodyPr lIns="45720" tIns="45720" rIns="45720" bIns="4572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0" name="Group 109"/>
          <p:cNvGrpSpPr/>
          <p:nvPr userDrawn="1"/>
        </p:nvGrpSpPr>
        <p:grpSpPr>
          <a:xfrm>
            <a:off x="4006715" y="-155461"/>
            <a:ext cx="152400" cy="122115"/>
            <a:chOff x="7983415" y="6582508"/>
            <a:chExt cx="152400" cy="486507"/>
          </a:xfrm>
        </p:grpSpPr>
        <p:cxnSp>
          <p:nvCxnSpPr>
            <p:cNvPr id="111" name="Straight Connector 1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userDrawn="1"/>
        </p:nvGrpSpPr>
        <p:grpSpPr>
          <a:xfrm>
            <a:off x="3540588" y="-155461"/>
            <a:ext cx="152400" cy="122115"/>
            <a:chOff x="7983415" y="6582508"/>
            <a:chExt cx="152400" cy="486507"/>
          </a:xfrm>
        </p:grpSpPr>
        <p:cxnSp>
          <p:nvCxnSpPr>
            <p:cNvPr id="114" name="Straight Connector 1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userDrawn="1"/>
        </p:nvGrpSpPr>
        <p:grpSpPr>
          <a:xfrm>
            <a:off x="3074461" y="-155461"/>
            <a:ext cx="152400" cy="122115"/>
            <a:chOff x="7983415" y="6582508"/>
            <a:chExt cx="152400" cy="486507"/>
          </a:xfrm>
        </p:grpSpPr>
        <p:cxnSp>
          <p:nvCxnSpPr>
            <p:cNvPr id="117" name="Straight Connector 1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19" name="Group 118"/>
          <p:cNvGrpSpPr/>
          <p:nvPr userDrawn="1"/>
        </p:nvGrpSpPr>
        <p:grpSpPr>
          <a:xfrm>
            <a:off x="2608334" y="-155461"/>
            <a:ext cx="152400" cy="122115"/>
            <a:chOff x="7983415" y="6582508"/>
            <a:chExt cx="152400" cy="486507"/>
          </a:xfrm>
        </p:grpSpPr>
        <p:cxnSp>
          <p:nvCxnSpPr>
            <p:cNvPr id="120" name="Straight Connector 1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2" name="Group 121"/>
          <p:cNvGrpSpPr/>
          <p:nvPr userDrawn="1"/>
        </p:nvGrpSpPr>
        <p:grpSpPr>
          <a:xfrm>
            <a:off x="2142207" y="-155461"/>
            <a:ext cx="152400" cy="122115"/>
            <a:chOff x="7983415" y="6582508"/>
            <a:chExt cx="152400" cy="486507"/>
          </a:xfrm>
        </p:grpSpPr>
        <p:cxnSp>
          <p:nvCxnSpPr>
            <p:cNvPr id="123" name="Straight Connector 1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userDrawn="1"/>
        </p:nvGrpSpPr>
        <p:grpSpPr>
          <a:xfrm>
            <a:off x="1676080" y="-155461"/>
            <a:ext cx="152400" cy="122115"/>
            <a:chOff x="7983415" y="6582508"/>
            <a:chExt cx="152400" cy="486507"/>
          </a:xfrm>
        </p:grpSpPr>
        <p:cxnSp>
          <p:nvCxnSpPr>
            <p:cNvPr id="126" name="Straight Connector 1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169" name="Straight Connector 168"/>
          <p:cNvCxnSpPr/>
          <p:nvPr userDrawn="1"/>
        </p:nvCxnSpPr>
        <p:spPr>
          <a:xfrm>
            <a:off x="430099" y="-155461"/>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0" name="Group 169"/>
          <p:cNvGrpSpPr/>
          <p:nvPr userDrawn="1"/>
        </p:nvGrpSpPr>
        <p:grpSpPr>
          <a:xfrm>
            <a:off x="743826" y="-155461"/>
            <a:ext cx="152400" cy="122115"/>
            <a:chOff x="7983415" y="6582508"/>
            <a:chExt cx="152400" cy="486507"/>
          </a:xfrm>
        </p:grpSpPr>
        <p:cxnSp>
          <p:nvCxnSpPr>
            <p:cNvPr id="171" name="Straight Connector 1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1209953" y="-155461"/>
            <a:ext cx="152400" cy="122115"/>
            <a:chOff x="7983415" y="6582508"/>
            <a:chExt cx="152400" cy="486507"/>
          </a:xfrm>
        </p:grpSpPr>
        <p:cxnSp>
          <p:nvCxnSpPr>
            <p:cNvPr id="177" name="Straight Connector 1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a:off x="7269604" y="-15546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a:off x="6803477" y="-155461"/>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a:off x="6337350" y="-155461"/>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a:off x="5871223" y="-155461"/>
            <a:ext cx="152400" cy="122115"/>
            <a:chOff x="7983415" y="6582508"/>
            <a:chExt cx="152400" cy="486507"/>
          </a:xfrm>
        </p:grpSpPr>
        <p:cxnSp>
          <p:nvCxnSpPr>
            <p:cNvPr id="243" name="Straight Connector 24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a:off x="5405096" y="-155461"/>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a:off x="4938969" y="-155461"/>
            <a:ext cx="152400" cy="122115"/>
            <a:chOff x="7983415" y="6582508"/>
            <a:chExt cx="152400" cy="486507"/>
          </a:xfrm>
        </p:grpSpPr>
        <p:cxnSp>
          <p:nvCxnSpPr>
            <p:cNvPr id="249" name="Straight Connector 24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userDrawn="1"/>
        </p:nvGrpSpPr>
        <p:grpSpPr>
          <a:xfrm>
            <a:off x="4472842" y="-155461"/>
            <a:ext cx="152400" cy="122115"/>
            <a:chOff x="7983415" y="6582508"/>
            <a:chExt cx="152400" cy="486507"/>
          </a:xfrm>
        </p:grpSpPr>
        <p:cxnSp>
          <p:nvCxnSpPr>
            <p:cNvPr id="255" name="Straight Connector 25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68" name="Straight Connector 267"/>
          <p:cNvCxnSpPr/>
          <p:nvPr userDrawn="1"/>
        </p:nvCxnSpPr>
        <p:spPr>
          <a:xfrm>
            <a:off x="8667987" y="-155461"/>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9" name="Group 268"/>
          <p:cNvGrpSpPr/>
          <p:nvPr userDrawn="1"/>
        </p:nvGrpSpPr>
        <p:grpSpPr>
          <a:xfrm>
            <a:off x="8201858" y="-155461"/>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7735731" y="-155461"/>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32" name="Group 331"/>
          <p:cNvGrpSpPr/>
          <p:nvPr userDrawn="1"/>
        </p:nvGrpSpPr>
        <p:grpSpPr>
          <a:xfrm>
            <a:off x="4006715" y="5185797"/>
            <a:ext cx="152400" cy="122115"/>
            <a:chOff x="7983415" y="6582508"/>
            <a:chExt cx="152400" cy="486507"/>
          </a:xfrm>
        </p:grpSpPr>
        <p:cxnSp>
          <p:nvCxnSpPr>
            <p:cNvPr id="333" name="Straight Connector 3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35" name="Group 334"/>
          <p:cNvGrpSpPr/>
          <p:nvPr userDrawn="1"/>
        </p:nvGrpSpPr>
        <p:grpSpPr>
          <a:xfrm>
            <a:off x="3540588" y="5185797"/>
            <a:ext cx="152400" cy="122115"/>
            <a:chOff x="7983415" y="6582508"/>
            <a:chExt cx="152400" cy="486507"/>
          </a:xfrm>
        </p:grpSpPr>
        <p:cxnSp>
          <p:nvCxnSpPr>
            <p:cNvPr id="336" name="Straight Connector 3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38" name="Group 337"/>
          <p:cNvGrpSpPr/>
          <p:nvPr userDrawn="1"/>
        </p:nvGrpSpPr>
        <p:grpSpPr>
          <a:xfrm>
            <a:off x="3074461" y="5185797"/>
            <a:ext cx="152400" cy="122115"/>
            <a:chOff x="7983415" y="6582508"/>
            <a:chExt cx="152400" cy="486507"/>
          </a:xfrm>
        </p:grpSpPr>
        <p:cxnSp>
          <p:nvCxnSpPr>
            <p:cNvPr id="339" name="Straight Connector 3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1" name="Group 340"/>
          <p:cNvGrpSpPr/>
          <p:nvPr userDrawn="1"/>
        </p:nvGrpSpPr>
        <p:grpSpPr>
          <a:xfrm>
            <a:off x="2608334" y="5185797"/>
            <a:ext cx="152400" cy="122115"/>
            <a:chOff x="7983415" y="6582508"/>
            <a:chExt cx="152400" cy="486507"/>
          </a:xfrm>
        </p:grpSpPr>
        <p:cxnSp>
          <p:nvCxnSpPr>
            <p:cNvPr id="342" name="Straight Connector 3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4" name="Group 343"/>
          <p:cNvGrpSpPr/>
          <p:nvPr userDrawn="1"/>
        </p:nvGrpSpPr>
        <p:grpSpPr>
          <a:xfrm>
            <a:off x="2142207" y="5185797"/>
            <a:ext cx="152400" cy="122115"/>
            <a:chOff x="7983415" y="6582508"/>
            <a:chExt cx="152400" cy="486507"/>
          </a:xfrm>
        </p:grpSpPr>
        <p:cxnSp>
          <p:nvCxnSpPr>
            <p:cNvPr id="345" name="Straight Connector 34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7" name="Group 346"/>
          <p:cNvGrpSpPr/>
          <p:nvPr userDrawn="1"/>
        </p:nvGrpSpPr>
        <p:grpSpPr>
          <a:xfrm>
            <a:off x="1676080" y="5185797"/>
            <a:ext cx="152400" cy="122115"/>
            <a:chOff x="7983415" y="6582508"/>
            <a:chExt cx="152400" cy="486507"/>
          </a:xfrm>
        </p:grpSpPr>
        <p:cxnSp>
          <p:nvCxnSpPr>
            <p:cNvPr id="348" name="Straight Connector 3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50" name="Straight Connector 349"/>
          <p:cNvCxnSpPr/>
          <p:nvPr userDrawn="1"/>
        </p:nvCxnSpPr>
        <p:spPr>
          <a:xfrm>
            <a:off x="430099" y="518579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51" name="Group 350"/>
          <p:cNvGrpSpPr/>
          <p:nvPr userDrawn="1"/>
        </p:nvGrpSpPr>
        <p:grpSpPr>
          <a:xfrm>
            <a:off x="743826" y="5185797"/>
            <a:ext cx="152400" cy="122115"/>
            <a:chOff x="7983415" y="6582508"/>
            <a:chExt cx="152400" cy="486507"/>
          </a:xfrm>
        </p:grpSpPr>
        <p:cxnSp>
          <p:nvCxnSpPr>
            <p:cNvPr id="352" name="Straight Connector 3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4" name="Group 353"/>
          <p:cNvGrpSpPr/>
          <p:nvPr userDrawn="1"/>
        </p:nvGrpSpPr>
        <p:grpSpPr>
          <a:xfrm>
            <a:off x="1209953" y="5185797"/>
            <a:ext cx="152400" cy="122115"/>
            <a:chOff x="7983415" y="6582508"/>
            <a:chExt cx="152400" cy="486507"/>
          </a:xfrm>
        </p:grpSpPr>
        <p:cxnSp>
          <p:nvCxnSpPr>
            <p:cNvPr id="355" name="Straight Connector 35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7" name="Group 356"/>
          <p:cNvGrpSpPr/>
          <p:nvPr userDrawn="1"/>
        </p:nvGrpSpPr>
        <p:grpSpPr>
          <a:xfrm>
            <a:off x="7269604" y="5185797"/>
            <a:ext cx="152400" cy="122115"/>
            <a:chOff x="7983415" y="6582508"/>
            <a:chExt cx="152400" cy="486507"/>
          </a:xfrm>
        </p:grpSpPr>
        <p:cxnSp>
          <p:nvCxnSpPr>
            <p:cNvPr id="358" name="Straight Connector 3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60" name="Group 359"/>
          <p:cNvGrpSpPr/>
          <p:nvPr userDrawn="1"/>
        </p:nvGrpSpPr>
        <p:grpSpPr>
          <a:xfrm>
            <a:off x="6803477" y="5185797"/>
            <a:ext cx="152400" cy="122115"/>
            <a:chOff x="7983415" y="6582508"/>
            <a:chExt cx="152400" cy="486507"/>
          </a:xfrm>
        </p:grpSpPr>
        <p:cxnSp>
          <p:nvCxnSpPr>
            <p:cNvPr id="361" name="Straight Connector 3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63" name="Group 362"/>
          <p:cNvGrpSpPr/>
          <p:nvPr userDrawn="1"/>
        </p:nvGrpSpPr>
        <p:grpSpPr>
          <a:xfrm>
            <a:off x="6337350" y="5185797"/>
            <a:ext cx="152400" cy="122115"/>
            <a:chOff x="7983415" y="6582508"/>
            <a:chExt cx="152400" cy="486507"/>
          </a:xfrm>
        </p:grpSpPr>
        <p:cxnSp>
          <p:nvCxnSpPr>
            <p:cNvPr id="364" name="Straight Connector 3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66" name="Group 365"/>
          <p:cNvGrpSpPr/>
          <p:nvPr userDrawn="1"/>
        </p:nvGrpSpPr>
        <p:grpSpPr>
          <a:xfrm>
            <a:off x="5871223" y="5185797"/>
            <a:ext cx="152400" cy="122115"/>
            <a:chOff x="7983415" y="6582508"/>
            <a:chExt cx="152400" cy="486507"/>
          </a:xfrm>
        </p:grpSpPr>
        <p:cxnSp>
          <p:nvCxnSpPr>
            <p:cNvPr id="367" name="Straight Connector 3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69" name="Group 368"/>
          <p:cNvGrpSpPr/>
          <p:nvPr userDrawn="1"/>
        </p:nvGrpSpPr>
        <p:grpSpPr>
          <a:xfrm>
            <a:off x="5405096" y="5185797"/>
            <a:ext cx="152400" cy="122115"/>
            <a:chOff x="7983415" y="6582508"/>
            <a:chExt cx="152400" cy="486507"/>
          </a:xfrm>
        </p:grpSpPr>
        <p:cxnSp>
          <p:nvCxnSpPr>
            <p:cNvPr id="370" name="Straight Connector 3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72" name="Group 371"/>
          <p:cNvGrpSpPr/>
          <p:nvPr userDrawn="1"/>
        </p:nvGrpSpPr>
        <p:grpSpPr>
          <a:xfrm>
            <a:off x="4938969" y="5185797"/>
            <a:ext cx="152400" cy="122115"/>
            <a:chOff x="7983415" y="6582508"/>
            <a:chExt cx="152400" cy="486507"/>
          </a:xfrm>
        </p:grpSpPr>
        <p:cxnSp>
          <p:nvCxnSpPr>
            <p:cNvPr id="373" name="Straight Connector 3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75" name="Group 374"/>
          <p:cNvGrpSpPr/>
          <p:nvPr userDrawn="1"/>
        </p:nvGrpSpPr>
        <p:grpSpPr>
          <a:xfrm>
            <a:off x="4472842" y="5185797"/>
            <a:ext cx="152400" cy="122115"/>
            <a:chOff x="7983415" y="6582508"/>
            <a:chExt cx="152400" cy="486507"/>
          </a:xfrm>
        </p:grpSpPr>
        <p:cxnSp>
          <p:nvCxnSpPr>
            <p:cNvPr id="376" name="Straight Connector 3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78" name="Straight Connector 377"/>
          <p:cNvCxnSpPr/>
          <p:nvPr userDrawn="1"/>
        </p:nvCxnSpPr>
        <p:spPr>
          <a:xfrm>
            <a:off x="8667987" y="518579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79" name="Group 378"/>
          <p:cNvGrpSpPr/>
          <p:nvPr userDrawn="1"/>
        </p:nvGrpSpPr>
        <p:grpSpPr>
          <a:xfrm>
            <a:off x="8201858" y="5185797"/>
            <a:ext cx="152400" cy="122115"/>
            <a:chOff x="7983415" y="6582508"/>
            <a:chExt cx="152400" cy="486507"/>
          </a:xfrm>
        </p:grpSpPr>
        <p:cxnSp>
          <p:nvCxnSpPr>
            <p:cNvPr id="380" name="Straight Connector 3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2" name="Group 381"/>
          <p:cNvGrpSpPr/>
          <p:nvPr userDrawn="1"/>
        </p:nvGrpSpPr>
        <p:grpSpPr>
          <a:xfrm>
            <a:off x="7735731" y="5185797"/>
            <a:ext cx="152400" cy="122115"/>
            <a:chOff x="7983415" y="6582508"/>
            <a:chExt cx="152400" cy="486507"/>
          </a:xfrm>
        </p:grpSpPr>
        <p:cxnSp>
          <p:nvCxnSpPr>
            <p:cNvPr id="383" name="Straight Connector 3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0" name="Group 409"/>
          <p:cNvGrpSpPr/>
          <p:nvPr userDrawn="1"/>
        </p:nvGrpSpPr>
        <p:grpSpPr>
          <a:xfrm rot="5400000">
            <a:off x="-174784" y="4555298"/>
            <a:ext cx="152400" cy="122115"/>
            <a:chOff x="7983415" y="6582508"/>
            <a:chExt cx="152400" cy="486507"/>
          </a:xfrm>
        </p:grpSpPr>
        <p:cxnSp>
          <p:nvCxnSpPr>
            <p:cNvPr id="411" name="Straight Connector 4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3" name="Group 412"/>
          <p:cNvGrpSpPr/>
          <p:nvPr userDrawn="1"/>
        </p:nvGrpSpPr>
        <p:grpSpPr>
          <a:xfrm rot="5400000">
            <a:off x="-174784" y="4085124"/>
            <a:ext cx="152400" cy="122115"/>
            <a:chOff x="7983415" y="6582508"/>
            <a:chExt cx="152400" cy="486507"/>
          </a:xfrm>
        </p:grpSpPr>
        <p:cxnSp>
          <p:nvCxnSpPr>
            <p:cNvPr id="414" name="Straight Connector 4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6" name="Group 415"/>
          <p:cNvGrpSpPr/>
          <p:nvPr userDrawn="1"/>
        </p:nvGrpSpPr>
        <p:grpSpPr>
          <a:xfrm rot="5400000">
            <a:off x="-174784" y="3614950"/>
            <a:ext cx="152400" cy="122115"/>
            <a:chOff x="7983415" y="6582508"/>
            <a:chExt cx="152400" cy="486507"/>
          </a:xfrm>
        </p:grpSpPr>
        <p:cxnSp>
          <p:nvCxnSpPr>
            <p:cNvPr id="417" name="Straight Connector 4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9" name="Group 418"/>
          <p:cNvGrpSpPr/>
          <p:nvPr userDrawn="1"/>
        </p:nvGrpSpPr>
        <p:grpSpPr>
          <a:xfrm rot="5400000">
            <a:off x="-174784" y="3144776"/>
            <a:ext cx="152400" cy="122115"/>
            <a:chOff x="7983415" y="6582508"/>
            <a:chExt cx="152400" cy="486507"/>
          </a:xfrm>
        </p:grpSpPr>
        <p:cxnSp>
          <p:nvCxnSpPr>
            <p:cNvPr id="420" name="Straight Connector 4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2" name="Group 421"/>
          <p:cNvGrpSpPr/>
          <p:nvPr userDrawn="1"/>
        </p:nvGrpSpPr>
        <p:grpSpPr>
          <a:xfrm rot="5400000">
            <a:off x="-174784" y="2674602"/>
            <a:ext cx="152400" cy="122115"/>
            <a:chOff x="7983415" y="6582508"/>
            <a:chExt cx="152400" cy="486507"/>
          </a:xfrm>
        </p:grpSpPr>
        <p:cxnSp>
          <p:nvCxnSpPr>
            <p:cNvPr id="423" name="Straight Connector 4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5" name="Group 424"/>
          <p:cNvGrpSpPr/>
          <p:nvPr userDrawn="1"/>
        </p:nvGrpSpPr>
        <p:grpSpPr>
          <a:xfrm rot="5400000">
            <a:off x="-174784" y="2204428"/>
            <a:ext cx="152400" cy="122115"/>
            <a:chOff x="7983415" y="6582508"/>
            <a:chExt cx="152400" cy="486507"/>
          </a:xfrm>
        </p:grpSpPr>
        <p:cxnSp>
          <p:nvCxnSpPr>
            <p:cNvPr id="426" name="Straight Connector 4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8" name="Group 427"/>
          <p:cNvGrpSpPr/>
          <p:nvPr userDrawn="1"/>
        </p:nvGrpSpPr>
        <p:grpSpPr>
          <a:xfrm rot="5400000">
            <a:off x="-174784" y="1734254"/>
            <a:ext cx="152400" cy="122115"/>
            <a:chOff x="7983415" y="6582508"/>
            <a:chExt cx="152400" cy="486507"/>
          </a:xfrm>
        </p:grpSpPr>
        <p:cxnSp>
          <p:nvCxnSpPr>
            <p:cNvPr id="429" name="Straight Connector 4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464" name="Straight Connector 463"/>
          <p:cNvCxnSpPr/>
          <p:nvPr userDrawn="1"/>
        </p:nvCxnSpPr>
        <p:spPr>
          <a:xfrm>
            <a:off x="9144000" y="4874986"/>
            <a:ext cx="164592" cy="0"/>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5" name="Straight Connector 464"/>
          <p:cNvCxnSpPr/>
          <p:nvPr userDrawn="1"/>
        </p:nvCxnSpPr>
        <p:spPr>
          <a:xfrm>
            <a:off x="9144000" y="241074"/>
            <a:ext cx="164592" cy="0"/>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a:off x="-187326" y="4871811"/>
            <a:ext cx="164592" cy="0"/>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a:off x="-184150" y="241074"/>
            <a:ext cx="164592" cy="0"/>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8886825" y="-194346"/>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260350" y="-187203"/>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8887619" y="5131369"/>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260350" y="5128988"/>
            <a:ext cx="0" cy="164592"/>
          </a:xfrm>
          <a:prstGeom prst="line">
            <a:avLst/>
          </a:prstGeom>
          <a:ln w="1270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88" name="Group 187">
            <a:extLst>
              <a:ext uri="{FF2B5EF4-FFF2-40B4-BE49-F238E27FC236}">
                <a16:creationId xmlns:a16="http://schemas.microsoft.com/office/drawing/2014/main" id="{75F83E5F-1584-418E-AB32-686B252559C4}"/>
              </a:ext>
            </a:extLst>
          </p:cNvPr>
          <p:cNvGrpSpPr/>
          <p:nvPr userDrawn="1"/>
        </p:nvGrpSpPr>
        <p:grpSpPr>
          <a:xfrm rot="5400000">
            <a:off x="-174785" y="483497"/>
            <a:ext cx="152400" cy="122115"/>
            <a:chOff x="7983415" y="6582508"/>
            <a:chExt cx="152400" cy="486507"/>
          </a:xfrm>
        </p:grpSpPr>
        <p:cxnSp>
          <p:nvCxnSpPr>
            <p:cNvPr id="189" name="Straight Connector 188">
              <a:extLst>
                <a:ext uri="{FF2B5EF4-FFF2-40B4-BE49-F238E27FC236}">
                  <a16:creationId xmlns:a16="http://schemas.microsoft.com/office/drawing/2014/main" id="{67B97FE4-6907-4D19-80E2-B08795F8E268}"/>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657A6D41-0871-4DCF-AB73-960B92AC3FB4}"/>
                </a:ext>
              </a:extLst>
            </p:cNvPr>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1" name="Group 190">
            <a:extLst>
              <a:ext uri="{FF2B5EF4-FFF2-40B4-BE49-F238E27FC236}">
                <a16:creationId xmlns:a16="http://schemas.microsoft.com/office/drawing/2014/main" id="{A52D6863-EDD4-4B25-AC64-D536AEC5F7D3}"/>
              </a:ext>
            </a:extLst>
          </p:cNvPr>
          <p:cNvGrpSpPr/>
          <p:nvPr userDrawn="1"/>
        </p:nvGrpSpPr>
        <p:grpSpPr>
          <a:xfrm rot="5400000">
            <a:off x="-174785" y="1423845"/>
            <a:ext cx="152400" cy="122115"/>
            <a:chOff x="7983415" y="6582508"/>
            <a:chExt cx="152400" cy="486507"/>
          </a:xfrm>
        </p:grpSpPr>
        <p:cxnSp>
          <p:nvCxnSpPr>
            <p:cNvPr id="192" name="Straight Connector 191">
              <a:extLst>
                <a:ext uri="{FF2B5EF4-FFF2-40B4-BE49-F238E27FC236}">
                  <a16:creationId xmlns:a16="http://schemas.microsoft.com/office/drawing/2014/main" id="{F43FA92A-8FD9-4BAD-B44B-7432A014D553}"/>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A3D7BA3-06F2-441F-A966-E0C0FE008D44}"/>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943A3299-C348-4767-B606-C5FA8A936C27}"/>
              </a:ext>
            </a:extLst>
          </p:cNvPr>
          <p:cNvGrpSpPr/>
          <p:nvPr userDrawn="1"/>
        </p:nvGrpSpPr>
        <p:grpSpPr>
          <a:xfrm rot="5400000">
            <a:off x="-174785" y="953671"/>
            <a:ext cx="152400" cy="122115"/>
            <a:chOff x="7983415" y="6582508"/>
            <a:chExt cx="152400" cy="486507"/>
          </a:xfrm>
        </p:grpSpPr>
        <p:cxnSp>
          <p:nvCxnSpPr>
            <p:cNvPr id="195" name="Straight Connector 194">
              <a:extLst>
                <a:ext uri="{FF2B5EF4-FFF2-40B4-BE49-F238E27FC236}">
                  <a16:creationId xmlns:a16="http://schemas.microsoft.com/office/drawing/2014/main" id="{72100A1E-28D5-443B-A19E-2310B6C2174C}"/>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098A4DB2-1491-46C6-827C-8B62FD030E02}"/>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a:extLst>
              <a:ext uri="{FF2B5EF4-FFF2-40B4-BE49-F238E27FC236}">
                <a16:creationId xmlns:a16="http://schemas.microsoft.com/office/drawing/2014/main" id="{FE2B4BD0-6636-4728-8B3D-ADEC99C16D31}"/>
              </a:ext>
            </a:extLst>
          </p:cNvPr>
          <p:cNvGrpSpPr/>
          <p:nvPr userDrawn="1"/>
        </p:nvGrpSpPr>
        <p:grpSpPr>
          <a:xfrm rot="5400000">
            <a:off x="9136485" y="4555299"/>
            <a:ext cx="152400" cy="122115"/>
            <a:chOff x="7983415" y="6582508"/>
            <a:chExt cx="152400" cy="486507"/>
          </a:xfrm>
        </p:grpSpPr>
        <p:cxnSp>
          <p:nvCxnSpPr>
            <p:cNvPr id="198" name="Straight Connector 197">
              <a:extLst>
                <a:ext uri="{FF2B5EF4-FFF2-40B4-BE49-F238E27FC236}">
                  <a16:creationId xmlns:a16="http://schemas.microsoft.com/office/drawing/2014/main" id="{0AB60D28-117E-409C-A136-1DBF60BA90C7}"/>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641FD56-909C-4A84-89E3-D29C477936DB}"/>
                </a:ext>
              </a:extLst>
            </p:cNvPr>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a:extLst>
              <a:ext uri="{FF2B5EF4-FFF2-40B4-BE49-F238E27FC236}">
                <a16:creationId xmlns:a16="http://schemas.microsoft.com/office/drawing/2014/main" id="{C3E6A41A-8978-4303-93F3-613B03ED32B4}"/>
              </a:ext>
            </a:extLst>
          </p:cNvPr>
          <p:cNvGrpSpPr/>
          <p:nvPr userDrawn="1"/>
        </p:nvGrpSpPr>
        <p:grpSpPr>
          <a:xfrm rot="5400000">
            <a:off x="9136485" y="4085125"/>
            <a:ext cx="152400" cy="122115"/>
            <a:chOff x="7983415" y="6582508"/>
            <a:chExt cx="152400" cy="486507"/>
          </a:xfrm>
        </p:grpSpPr>
        <p:cxnSp>
          <p:nvCxnSpPr>
            <p:cNvPr id="201" name="Straight Connector 200">
              <a:extLst>
                <a:ext uri="{FF2B5EF4-FFF2-40B4-BE49-F238E27FC236}">
                  <a16:creationId xmlns:a16="http://schemas.microsoft.com/office/drawing/2014/main" id="{ECA738CC-4591-4E58-A82B-FC45FA8357A1}"/>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6AF7FC9-16F9-4DE9-91C2-1EF8443DC4AF}"/>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020BBA68-6EF9-47E3-9A06-67C2E90755B7}"/>
              </a:ext>
            </a:extLst>
          </p:cNvPr>
          <p:cNvGrpSpPr/>
          <p:nvPr userDrawn="1"/>
        </p:nvGrpSpPr>
        <p:grpSpPr>
          <a:xfrm rot="5400000">
            <a:off x="9136485" y="3614951"/>
            <a:ext cx="152400" cy="122115"/>
            <a:chOff x="7983415" y="6582508"/>
            <a:chExt cx="152400" cy="486507"/>
          </a:xfrm>
        </p:grpSpPr>
        <p:cxnSp>
          <p:nvCxnSpPr>
            <p:cNvPr id="204" name="Straight Connector 203">
              <a:extLst>
                <a:ext uri="{FF2B5EF4-FFF2-40B4-BE49-F238E27FC236}">
                  <a16:creationId xmlns:a16="http://schemas.microsoft.com/office/drawing/2014/main" id="{7C5CA2BF-F4F8-4264-8B0C-0FADD8246FF3}"/>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18B65DC1-6F9B-4CC5-A0E2-A7CE9C06DDC8}"/>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a:extLst>
              <a:ext uri="{FF2B5EF4-FFF2-40B4-BE49-F238E27FC236}">
                <a16:creationId xmlns:a16="http://schemas.microsoft.com/office/drawing/2014/main" id="{22819C52-F4FF-4650-A6C1-2AA769CD85C0}"/>
              </a:ext>
            </a:extLst>
          </p:cNvPr>
          <p:cNvGrpSpPr/>
          <p:nvPr userDrawn="1"/>
        </p:nvGrpSpPr>
        <p:grpSpPr>
          <a:xfrm rot="5400000">
            <a:off x="9136485" y="3144777"/>
            <a:ext cx="152400" cy="122115"/>
            <a:chOff x="7983415" y="6582508"/>
            <a:chExt cx="152400" cy="486507"/>
          </a:xfrm>
        </p:grpSpPr>
        <p:cxnSp>
          <p:nvCxnSpPr>
            <p:cNvPr id="207" name="Straight Connector 206">
              <a:extLst>
                <a:ext uri="{FF2B5EF4-FFF2-40B4-BE49-F238E27FC236}">
                  <a16:creationId xmlns:a16="http://schemas.microsoft.com/office/drawing/2014/main" id="{B8BFE1A2-E3DE-4CFE-AD19-CE62C8E7CE72}"/>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EA06674-129F-47B9-8D9E-A95FAC5BE7BC}"/>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a:extLst>
              <a:ext uri="{FF2B5EF4-FFF2-40B4-BE49-F238E27FC236}">
                <a16:creationId xmlns:a16="http://schemas.microsoft.com/office/drawing/2014/main" id="{1EFEB541-DF06-4A78-AD8F-7E7036227BBC}"/>
              </a:ext>
            </a:extLst>
          </p:cNvPr>
          <p:cNvGrpSpPr/>
          <p:nvPr userDrawn="1"/>
        </p:nvGrpSpPr>
        <p:grpSpPr>
          <a:xfrm rot="5400000">
            <a:off x="9136485" y="2674603"/>
            <a:ext cx="152400" cy="122115"/>
            <a:chOff x="7983415" y="6582508"/>
            <a:chExt cx="152400" cy="486507"/>
          </a:xfrm>
        </p:grpSpPr>
        <p:cxnSp>
          <p:nvCxnSpPr>
            <p:cNvPr id="210" name="Straight Connector 209">
              <a:extLst>
                <a:ext uri="{FF2B5EF4-FFF2-40B4-BE49-F238E27FC236}">
                  <a16:creationId xmlns:a16="http://schemas.microsoft.com/office/drawing/2014/main" id="{9FF4647B-0EA6-4DA6-ACF8-D7A297A03A3D}"/>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5DADA63-7EAC-4ADE-A102-354C00940745}"/>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7A476E04-B54A-425D-8F2C-0BDB5D9F7F14}"/>
              </a:ext>
            </a:extLst>
          </p:cNvPr>
          <p:cNvGrpSpPr/>
          <p:nvPr userDrawn="1"/>
        </p:nvGrpSpPr>
        <p:grpSpPr>
          <a:xfrm rot="5400000">
            <a:off x="9136485" y="2204429"/>
            <a:ext cx="152400" cy="122115"/>
            <a:chOff x="7983415" y="6582508"/>
            <a:chExt cx="152400" cy="486507"/>
          </a:xfrm>
        </p:grpSpPr>
        <p:cxnSp>
          <p:nvCxnSpPr>
            <p:cNvPr id="213" name="Straight Connector 212">
              <a:extLst>
                <a:ext uri="{FF2B5EF4-FFF2-40B4-BE49-F238E27FC236}">
                  <a16:creationId xmlns:a16="http://schemas.microsoft.com/office/drawing/2014/main" id="{9167C050-C59D-45D6-AFCB-F337EA4A15E8}"/>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A84EE3FF-1DC0-4EE9-A3B5-F3264D8E5674}"/>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11B0E357-729C-435E-B819-F50FF8C46F58}"/>
              </a:ext>
            </a:extLst>
          </p:cNvPr>
          <p:cNvGrpSpPr/>
          <p:nvPr userDrawn="1"/>
        </p:nvGrpSpPr>
        <p:grpSpPr>
          <a:xfrm rot="5400000">
            <a:off x="9136485" y="1734255"/>
            <a:ext cx="152400" cy="122115"/>
            <a:chOff x="7983415" y="6582508"/>
            <a:chExt cx="152400" cy="486507"/>
          </a:xfrm>
        </p:grpSpPr>
        <p:cxnSp>
          <p:nvCxnSpPr>
            <p:cNvPr id="216" name="Straight Connector 215">
              <a:extLst>
                <a:ext uri="{FF2B5EF4-FFF2-40B4-BE49-F238E27FC236}">
                  <a16:creationId xmlns:a16="http://schemas.microsoft.com/office/drawing/2014/main" id="{68929BEA-8529-48BC-B27A-6E5314E20613}"/>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900CE15E-70BF-48E0-A2C9-4E55ABA16A79}"/>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42188881-662D-45BA-BEB2-9498CBC24C3F}"/>
              </a:ext>
            </a:extLst>
          </p:cNvPr>
          <p:cNvGrpSpPr/>
          <p:nvPr userDrawn="1"/>
        </p:nvGrpSpPr>
        <p:grpSpPr>
          <a:xfrm rot="5400000">
            <a:off x="9136485" y="483498"/>
            <a:ext cx="152400" cy="122115"/>
            <a:chOff x="7983415" y="6582508"/>
            <a:chExt cx="152400" cy="486507"/>
          </a:xfrm>
        </p:grpSpPr>
        <p:cxnSp>
          <p:nvCxnSpPr>
            <p:cNvPr id="219" name="Straight Connector 218">
              <a:extLst>
                <a:ext uri="{FF2B5EF4-FFF2-40B4-BE49-F238E27FC236}">
                  <a16:creationId xmlns:a16="http://schemas.microsoft.com/office/drawing/2014/main" id="{222BF96C-1E11-4233-88D5-FB831C9DDDF1}"/>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82304F9B-CADD-4E53-BC52-E1178D09F694}"/>
                </a:ext>
              </a:extLst>
            </p:cNvPr>
            <p:cNvCxnSpPr/>
            <p:nvPr/>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5C9C9F40-BA73-4F0F-84AE-96B9F7AE2EA9}"/>
              </a:ext>
            </a:extLst>
          </p:cNvPr>
          <p:cNvGrpSpPr/>
          <p:nvPr userDrawn="1"/>
        </p:nvGrpSpPr>
        <p:grpSpPr>
          <a:xfrm rot="5400000">
            <a:off x="9136485" y="1423846"/>
            <a:ext cx="152400" cy="122115"/>
            <a:chOff x="7983415" y="6582508"/>
            <a:chExt cx="152400" cy="486507"/>
          </a:xfrm>
        </p:grpSpPr>
        <p:cxnSp>
          <p:nvCxnSpPr>
            <p:cNvPr id="222" name="Straight Connector 221">
              <a:extLst>
                <a:ext uri="{FF2B5EF4-FFF2-40B4-BE49-F238E27FC236}">
                  <a16:creationId xmlns:a16="http://schemas.microsoft.com/office/drawing/2014/main" id="{E20A52A5-77EB-4BC6-95CB-53DE3C0C3D3A}"/>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3879CAFE-BA43-469C-868A-62BDBCF1A8D9}"/>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3EE846E6-43A5-4D07-B942-428F70C264D2}"/>
              </a:ext>
            </a:extLst>
          </p:cNvPr>
          <p:cNvGrpSpPr/>
          <p:nvPr userDrawn="1"/>
        </p:nvGrpSpPr>
        <p:grpSpPr>
          <a:xfrm rot="5400000">
            <a:off x="9136485" y="953672"/>
            <a:ext cx="152400" cy="122115"/>
            <a:chOff x="7983415" y="6582508"/>
            <a:chExt cx="152400" cy="486507"/>
          </a:xfrm>
        </p:grpSpPr>
        <p:cxnSp>
          <p:nvCxnSpPr>
            <p:cNvPr id="225" name="Straight Connector 224">
              <a:extLst>
                <a:ext uri="{FF2B5EF4-FFF2-40B4-BE49-F238E27FC236}">
                  <a16:creationId xmlns:a16="http://schemas.microsoft.com/office/drawing/2014/main" id="{61FE6C1D-8F02-4451-9FAC-6B83F9796C1D}"/>
                </a:ext>
              </a:extLst>
            </p:cNvPr>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3D3BD2C-5025-40B4-BBD1-9C734CBD9061}"/>
                </a:ext>
              </a:extLst>
            </p:cNvPr>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802" r:id="rId1"/>
    <p:sldLayoutId id="2147483810" r:id="rId2"/>
    <p:sldLayoutId id="2147483804" r:id="rId3"/>
    <p:sldLayoutId id="2147483709" r:id="rId4"/>
    <p:sldLayoutId id="2147483870" r:id="rId5"/>
    <p:sldLayoutId id="2147483756" r:id="rId6"/>
    <p:sldLayoutId id="2147483867" r:id="rId7"/>
    <p:sldLayoutId id="2147483868" r:id="rId8"/>
    <p:sldLayoutId id="2147483865" r:id="rId9"/>
    <p:sldLayoutId id="2147483784" r:id="rId10"/>
    <p:sldLayoutId id="2147483863" r:id="rId11"/>
    <p:sldLayoutId id="2147483829" r:id="rId12"/>
    <p:sldLayoutId id="2147483855" r:id="rId13"/>
    <p:sldLayoutId id="2147483858" r:id="rId14"/>
    <p:sldLayoutId id="2147483833" r:id="rId15"/>
    <p:sldLayoutId id="2147483832" r:id="rId16"/>
    <p:sldLayoutId id="2147483831" r:id="rId17"/>
    <p:sldLayoutId id="2147483834" r:id="rId18"/>
    <p:sldLayoutId id="2147483835" r:id="rId19"/>
    <p:sldLayoutId id="2147483836" r:id="rId20"/>
    <p:sldLayoutId id="2147483838" r:id="rId21"/>
    <p:sldLayoutId id="2147483842" r:id="rId22"/>
    <p:sldLayoutId id="2147483844" r:id="rId23"/>
    <p:sldLayoutId id="2147483846" r:id="rId24"/>
    <p:sldLayoutId id="2147483871" r:id="rId25"/>
    <p:sldLayoutId id="2147483850" r:id="rId26"/>
    <p:sldLayoutId id="2147483848" r:id="rId27"/>
    <p:sldLayoutId id="2147483852" r:id="rId28"/>
    <p:sldLayoutId id="2147483799" r:id="rId29"/>
    <p:sldLayoutId id="2147483872" r:id="rId30"/>
    <p:sldLayoutId id="2147483822" r:id="rId31"/>
    <p:sldLayoutId id="2147483869" r:id="rId32"/>
    <p:sldLayoutId id="2147483824" r:id="rId33"/>
    <p:sldLayoutId id="2147483873" r:id="rId34"/>
    <p:sldLayoutId id="2147483874" r:id="rId35"/>
    <p:sldLayoutId id="2147483875" r:id="rId36"/>
    <p:sldLayoutId id="2147483878" r:id="rId37"/>
    <p:sldLayoutId id="2147483879" r:id="rId38"/>
    <p:sldLayoutId id="2147483880" r:id="rId39"/>
    <p:sldLayoutId id="2147483881" r:id="rId40"/>
    <p:sldLayoutId id="2147483883" r:id="rId41"/>
  </p:sldLayoutIdLst>
  <p:hf hdr="0"/>
  <p:txStyles>
    <p:titleStyle>
      <a:lvl1pPr marL="0" algn="l" defTabSz="457200" rtl="0" eaLnBrk="1" latinLnBrk="0" hangingPunct="1">
        <a:lnSpc>
          <a:spcPct val="98000"/>
        </a:lnSpc>
        <a:spcBef>
          <a:spcPct val="0"/>
        </a:spcBef>
        <a:buNone/>
        <a:tabLst>
          <a:tab pos="457200" algn="l"/>
        </a:tabLst>
        <a:defRPr lang="en-US" sz="2600" b="1" u="sng" kern="1200" dirty="0">
          <a:solidFill>
            <a:schemeClr val="tx2"/>
          </a:solidFill>
          <a:latin typeface="+mj-lt"/>
          <a:ea typeface="+mn-ea"/>
          <a:cs typeface="Arial"/>
        </a:defRPr>
      </a:lvl1pPr>
    </p:titleStyle>
    <p:bodyStyle>
      <a:lvl1pPr marL="231775" indent="-231775" algn="l" defTabSz="457200" rtl="0" eaLnBrk="1" latinLnBrk="0" hangingPunct="1">
        <a:spcBef>
          <a:spcPts val="600"/>
        </a:spcBef>
        <a:buClr>
          <a:srgbClr val="00B0F0"/>
        </a:buClr>
        <a:buFont typeface="Arial" panose="020B0604020202020204" pitchFamily="34" charset="0"/>
        <a:buChar char="•"/>
        <a:defRPr kumimoji="0" lang="en-US" sz="2000" b="0" i="0" u="none" strike="noStrike" kern="1200" cap="none" spc="0" normalizeH="0" baseline="0" noProof="0" dirty="0" smtClean="0">
          <a:ln>
            <a:noFill/>
          </a:ln>
          <a:solidFill>
            <a:schemeClr val="accent2"/>
          </a:solidFill>
          <a:effectLst/>
          <a:uLnTx/>
          <a:uFillTx/>
          <a:latin typeface="+mn-lt"/>
          <a:ea typeface="+mn-ea"/>
          <a:cs typeface="Arial"/>
        </a:defRPr>
      </a:lvl1pPr>
      <a:lvl2pPr marL="742950" indent="-285750" algn="l" defTabSz="457200" rtl="0" eaLnBrk="1" latinLnBrk="0" hangingPunct="1">
        <a:spcBef>
          <a:spcPts val="600"/>
        </a:spcBef>
        <a:buClr>
          <a:srgbClr val="00B0F0"/>
        </a:buClr>
        <a:buFont typeface="Arial" charset="0"/>
        <a:buChar char="•"/>
        <a:defRPr kumimoji="0" lang="en-US" sz="1800" b="0" i="0" u="none" strike="noStrike" kern="1200" cap="none" spc="0" normalizeH="0" baseline="0" noProof="0" dirty="0" smtClean="0">
          <a:ln>
            <a:noFill/>
          </a:ln>
          <a:solidFill>
            <a:schemeClr val="accent2"/>
          </a:solidFill>
          <a:effectLst/>
          <a:uLnTx/>
          <a:uFillTx/>
          <a:latin typeface="+mn-lt"/>
          <a:ea typeface="+mn-ea"/>
          <a:cs typeface="+mn-cs"/>
        </a:defRPr>
      </a:lvl2pPr>
      <a:lvl3pPr marL="1085850" indent="-171450" algn="l" defTabSz="457200" rtl="0" eaLnBrk="1" latinLnBrk="0" hangingPunct="1">
        <a:spcBef>
          <a:spcPts val="600"/>
        </a:spcBef>
        <a:buClr>
          <a:srgbClr val="00B0F0"/>
        </a:buClr>
        <a:buFont typeface="Arial" charset="0"/>
        <a:buChar char="•"/>
        <a:defRPr kumimoji="0" lang="en-US" sz="1200" b="0" i="0" u="none" strike="noStrike" kern="1200" cap="none" spc="0" normalizeH="0" baseline="0" noProof="0" dirty="0" smtClean="0">
          <a:ln>
            <a:noFill/>
          </a:ln>
          <a:solidFill>
            <a:schemeClr val="accent2"/>
          </a:solidFill>
          <a:effectLst/>
          <a:uLnTx/>
          <a:uFillTx/>
          <a:latin typeface="+mn-lt"/>
          <a:ea typeface="+mn-ea"/>
          <a:cs typeface="+mn-cs"/>
        </a:defRPr>
      </a:lvl3pPr>
      <a:lvl4pPr marL="1543050" indent="-171450" algn="l" defTabSz="457200" rtl="0" eaLnBrk="1" latinLnBrk="0" hangingPunct="1">
        <a:spcBef>
          <a:spcPts val="600"/>
        </a:spcBef>
        <a:buClr>
          <a:srgbClr val="00B0F0"/>
        </a:buClr>
        <a:buFont typeface="Arial" charset="0"/>
        <a:buChar char="•"/>
        <a:defRPr kumimoji="0" lang="en-US" sz="1100" b="0" i="0" u="none" strike="noStrike" kern="1200" cap="none" spc="0" normalizeH="0" baseline="0" noProof="0" dirty="0" smtClean="0">
          <a:ln>
            <a:noFill/>
          </a:ln>
          <a:solidFill>
            <a:schemeClr val="accent2"/>
          </a:solidFill>
          <a:effectLst/>
          <a:uLnTx/>
          <a:uFillTx/>
          <a:latin typeface="+mn-lt"/>
          <a:ea typeface="+mn-ea"/>
          <a:cs typeface="+mn-cs"/>
        </a:defRPr>
      </a:lvl4pPr>
      <a:lvl5pPr marL="2000250" indent="-171450" algn="l" defTabSz="457200" rtl="0" eaLnBrk="1" latinLnBrk="0" hangingPunct="1">
        <a:spcBef>
          <a:spcPts val="600"/>
        </a:spcBef>
        <a:buClr>
          <a:srgbClr val="00B0F0"/>
        </a:buClr>
        <a:buFont typeface="Arial" charset="0"/>
        <a:buChar char="•"/>
        <a:defRPr kumimoji="0" lang="en-US" sz="1050" b="0" i="0" u="none" strike="noStrike" kern="1200" cap="none" spc="0" normalizeH="0" baseline="0" noProof="0" dirty="0">
          <a:ln>
            <a:noFill/>
          </a:ln>
          <a:solidFill>
            <a:schemeClr val="accent2"/>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0.xml"/><Relationship Id="rId1" Type="http://schemas.openxmlformats.org/officeDocument/2006/relationships/vmlDrawing" Target="../drawings/vmlDrawing1.vml"/><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8" Type="http://schemas.openxmlformats.org/officeDocument/2006/relationships/hyperlink" Target="../Demostrations/Drone%20Autonomously%20Avoiding%20Obstacles%20at%2030%20MPH.mp4" TargetMode="External"/><Relationship Id="rId3" Type="http://schemas.openxmlformats.org/officeDocument/2006/relationships/hyperlink" Target="https://www.youtube.com/watch?v=kkha3sPoU70" TargetMode="External"/><Relationship Id="rId7" Type="http://schemas.openxmlformats.org/officeDocument/2006/relationships/hyperlink" Target="https://www.youtube.com/watch?v=_qah8oIzCwk" TargetMode="External"/><Relationship Id="rId2" Type="http://schemas.openxmlformats.org/officeDocument/2006/relationships/notesSlide" Target="../notesSlides/notesSlide1.xml"/><Relationship Id="rId1" Type="http://schemas.openxmlformats.org/officeDocument/2006/relationships/slideLayout" Target="../slideLayouts/slideLayout40.xml"/><Relationship Id="rId6" Type="http://schemas.openxmlformats.org/officeDocument/2006/relationships/hyperlink" Target="file:///C:/Users/Gururaj/Desktop/Demostrations/Volkswagen%20Tiguan%20Automatic%20Parking%20Demonstration.mp4" TargetMode="External"/><Relationship Id="rId5" Type="http://schemas.openxmlformats.org/officeDocument/2006/relationships/hyperlink" Target="file:///C:/Users/Gururaj/Desktop/Demostrations/Speed%20Sign%20Recognition%20by%20Convolutional%20Neural%20Networks%202.mp4" TargetMode="External"/><Relationship Id="rId10" Type="http://schemas.openxmlformats.org/officeDocument/2006/relationships/hyperlink" Target="../Demostrations/Visually-Indicated%20Sounds.mp4" TargetMode="External"/><Relationship Id="rId4" Type="http://schemas.openxmlformats.org/officeDocument/2006/relationships/hyperlink" Target="file:///C:/Users/Gururaj/Desktop/Demostrations/Speed%20Sign%20Recognition%20by%20Convolutional%20Neural%20Networks.mp4" TargetMode="External"/><Relationship Id="rId9" Type="http://schemas.openxmlformats.org/officeDocument/2006/relationships/hyperlink" Target="https://www.youtube.com/watch?v=0FW99AQmMc8"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40.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xml"/><Relationship Id="rId1" Type="http://schemas.openxmlformats.org/officeDocument/2006/relationships/slideLayout" Target="../slideLayouts/slideLayout40.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youtube.com/watch?v=kkha3sPoU70" TargetMode="Externa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youtube.com/watch?v=_qah8oIzCwk" TargetMode="External"/><Relationship Id="rId1" Type="http://schemas.openxmlformats.org/officeDocument/2006/relationships/slideLayout" Target="../slideLayouts/slideLayout40.xml"/><Relationship Id="rId4" Type="http://schemas.openxmlformats.org/officeDocument/2006/relationships/hyperlink" Target="https://cs.stanford.edu/people/karpathy/convnetjs/demo/mnist.html"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2" Type="http://schemas.openxmlformats.org/officeDocument/2006/relationships/hyperlink" Target="https://www.bistasolutions.com/resources/blogs/5-statistical-methods-for-forecasting-quantitative-time-series/" TargetMode="External"/><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2" Type="http://schemas.openxmlformats.org/officeDocument/2006/relationships/hyperlink" Target="https://www.bistasolutions.com/resources/blogs/5-statistical-methods-for-forecasting-quantitative-time-series/" TargetMode="Externa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A9EA59-034A-41E8-BD21-2379C094C303}"/>
              </a:ext>
            </a:extLst>
          </p:cNvPr>
          <p:cNvSpPr txBox="1">
            <a:spLocks/>
          </p:cNvSpPr>
          <p:nvPr/>
        </p:nvSpPr>
        <p:spPr>
          <a:xfrm>
            <a:off x="288774" y="3975390"/>
            <a:ext cx="7737625" cy="1102519"/>
          </a:xfrm>
          <a:prstGeom prst="rect">
            <a:avLst/>
          </a:prstGeom>
          <a:noFill/>
          <a:ln w="9525">
            <a:noFill/>
            <a:miter lim="800000"/>
            <a:headEnd/>
            <a:tailEnd/>
          </a:ln>
        </p:spPr>
        <p:txBody>
          <a:bodyPr vert="horz" wrap="square" lIns="0" tIns="45720" rIns="91440" bIns="45720" numCol="1" rtlCol="0" anchor="ctr" anchorCtr="0" compatLnSpc="1">
            <a:prstTxWarp prst="textNoShape">
              <a:avLst/>
            </a:prstTxWarp>
            <a:noAutofit/>
          </a:bodyPr>
          <a:lstStyle>
            <a:lvl1pPr marL="0" algn="l" defTabSz="457200" rtl="0" eaLnBrk="1" latinLnBrk="0" hangingPunct="1">
              <a:lnSpc>
                <a:spcPct val="98000"/>
              </a:lnSpc>
              <a:spcBef>
                <a:spcPct val="0"/>
              </a:spcBef>
              <a:buNone/>
              <a:tabLst>
                <a:tab pos="457200" algn="l"/>
              </a:tabLst>
              <a:defRPr lang="en-US" sz="2600" b="1" u="sng" kern="1200" dirty="0">
                <a:solidFill>
                  <a:schemeClr val="tx2"/>
                </a:solidFill>
                <a:latin typeface="+mj-lt"/>
                <a:ea typeface="+mn-ea"/>
                <a:cs typeface="Arial"/>
              </a:defRPr>
            </a:lvl1pPr>
          </a:lstStyle>
          <a:p>
            <a:r>
              <a:rPr lang="en-US" sz="2400" dirty="0"/>
              <a:t>AI-ML-Techniques and Algorithms – Day 2</a:t>
            </a:r>
            <a:r>
              <a:rPr lang="en-GB" sz="2400" dirty="0"/>
              <a:t> </a:t>
            </a:r>
            <a:br>
              <a:rPr lang="en-GB" sz="2400" dirty="0"/>
            </a:br>
            <a:r>
              <a:rPr lang="en-GB" sz="2000" dirty="0" err="1"/>
              <a:t>Gururajan</a:t>
            </a:r>
            <a:r>
              <a:rPr lang="en-GB" sz="2000" dirty="0"/>
              <a:t> </a:t>
            </a:r>
            <a:r>
              <a:rPr lang="en-GB" sz="2000" dirty="0" err="1"/>
              <a:t>Narasimhan</a:t>
            </a:r>
            <a:r>
              <a:rPr lang="en-GB" sz="2000" dirty="0"/>
              <a:t> Erode</a:t>
            </a:r>
            <a:endParaRPr lang="en-GB" sz="2400" dirty="0"/>
          </a:p>
        </p:txBody>
      </p:sp>
      <p:pic>
        <p:nvPicPr>
          <p:cNvPr id="1026" name="Picture 3" descr="cid:image003.png@01D41929.588B1350">
            <a:extLst>
              <a:ext uri="{FF2B5EF4-FFF2-40B4-BE49-F238E27FC236}">
                <a16:creationId xmlns:a16="http://schemas.microsoft.com/office/drawing/2014/main" id="{638E2F5B-ED0E-44CF-B839-B2AC58D22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674" y="146918"/>
            <a:ext cx="6369406" cy="3963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5872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90404" y="131506"/>
            <a:ext cx="3345316" cy="479822"/>
          </a:xfrm>
          <a:prstGeom prst="rect">
            <a:avLst/>
          </a:prstGeom>
          <a:noFill/>
          <a:ln w="9525">
            <a:noFill/>
            <a:miter lim="800000"/>
            <a:headEnd/>
            <a:tailEnd/>
          </a:ln>
        </p:spPr>
        <p:txBody>
          <a:bodyPr vert="horz" wrap="square" lIns="0" tIns="45720" rIns="91440" bIns="45720" numCol="1" rtlCol="0" anchor="ctr" anchorCtr="0" compatLnSpc="1">
            <a:prstTxWarp prst="textNoShape">
              <a:avLst/>
            </a:prstTxWarp>
            <a:normAutofit fontScale="90000"/>
          </a:bodyPr>
          <a:lstStyle/>
          <a:p>
            <a:pPr marL="0" marR="0" lvl="0" indent="0" algn="l" defTabSz="457200" rtl="0" eaLnBrk="1" fontAlgn="auto" latinLnBrk="0" hangingPunct="1">
              <a:lnSpc>
                <a:spcPct val="98000"/>
              </a:lnSpc>
              <a:spcBef>
                <a:spcPct val="0"/>
              </a:spcBef>
              <a:spcAft>
                <a:spcPts val="0"/>
              </a:spcAft>
              <a:buClrTx/>
              <a:buSzTx/>
              <a:buFontTx/>
              <a:buNone/>
              <a:tabLst>
                <a:tab pos="457200" algn="l"/>
              </a:tabLst>
              <a:defRPr/>
            </a:pPr>
            <a:r>
              <a:rPr kumimoji="0" lang="en-US" sz="2600" b="1" i="0" strike="noStrike" kern="1200" cap="none" spc="0" normalizeH="0" baseline="0" noProof="0" dirty="0">
                <a:ln>
                  <a:noFill/>
                </a:ln>
                <a:solidFill>
                  <a:schemeClr val="tx2"/>
                </a:solidFill>
                <a:effectLst/>
                <a:uLnTx/>
                <a:uFillTx/>
                <a:latin typeface="+mj-lt"/>
                <a:ea typeface="+mn-ea"/>
                <a:cs typeface="Arial"/>
              </a:rPr>
              <a:t>Regression examples</a:t>
            </a:r>
          </a:p>
        </p:txBody>
      </p:sp>
      <p:sp>
        <p:nvSpPr>
          <p:cNvPr id="6" name="Content Placeholder 2"/>
          <p:cNvSpPr txBox="1">
            <a:spLocks/>
          </p:cNvSpPr>
          <p:nvPr/>
        </p:nvSpPr>
        <p:spPr>
          <a:xfrm>
            <a:off x="170630" y="624624"/>
            <a:ext cx="4559456" cy="4335996"/>
          </a:xfrm>
          <a:prstGeom prst="rect">
            <a:avLst/>
          </a:prstGeom>
        </p:spPr>
        <p:txBody>
          <a:bodyPr lIns="45720" tIns="45720" rIns="45720" bIns="45720" anchor="t" anchorCtr="0">
            <a:noAutofit/>
          </a:bodyPr>
          <a:lstStyle/>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US" sz="1600" dirty="0">
                <a:solidFill>
                  <a:schemeClr val="accent2"/>
                </a:solidFill>
                <a:cs typeface="Arial"/>
              </a:rPr>
              <a:t>Predicting the price of a house in a given area</a:t>
            </a:r>
            <a:endParaRPr kumimoji="0" lang="en-US" sz="1600" b="0" i="0" u="none" strike="noStrike" kern="1200" cap="none" spc="0" normalizeH="0" baseline="0" noProof="0" dirty="0">
              <a:ln>
                <a:noFill/>
              </a:ln>
              <a:solidFill>
                <a:schemeClr val="accent2"/>
              </a:solidFill>
              <a:effectLst/>
              <a:uLnTx/>
              <a:uFillTx/>
              <a:latin typeface="+mn-lt"/>
              <a:ea typeface="+mn-ea"/>
              <a:cs typeface="Arial"/>
            </a:endParaRP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US" sz="1600" dirty="0">
                <a:solidFill>
                  <a:schemeClr val="accent2"/>
                </a:solidFill>
                <a:cs typeface="Arial"/>
              </a:rPr>
              <a:t>Predicting the CGPA of a student from the given data</a:t>
            </a: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noProof="0" dirty="0">
                <a:ln>
                  <a:noFill/>
                </a:ln>
                <a:solidFill>
                  <a:schemeClr val="accent2"/>
                </a:solidFill>
                <a:effectLst/>
                <a:uLnTx/>
                <a:uFillTx/>
                <a:latin typeface="+mn-lt"/>
                <a:ea typeface="+mn-ea"/>
                <a:cs typeface="Arial"/>
              </a:rPr>
              <a:t>Predicting</a:t>
            </a:r>
            <a:r>
              <a:rPr kumimoji="0" lang="en-US" sz="1600" b="0" i="0" u="none" strike="noStrike" kern="1200" cap="none" spc="0" normalizeH="0" noProof="0" dirty="0">
                <a:ln>
                  <a:noFill/>
                </a:ln>
                <a:solidFill>
                  <a:schemeClr val="accent2"/>
                </a:solidFill>
                <a:effectLst/>
                <a:uLnTx/>
                <a:uFillTx/>
                <a:latin typeface="+mn-lt"/>
                <a:ea typeface="+mn-ea"/>
                <a:cs typeface="Arial"/>
              </a:rPr>
              <a:t> the revenue of the company based on the money spent on advertising</a:t>
            </a:r>
            <a:endParaRPr kumimoji="0" lang="en-US" sz="1600" b="0" i="0" u="none" strike="noStrike" kern="1200" cap="none" spc="0" normalizeH="0" baseline="0" noProof="0" dirty="0">
              <a:ln>
                <a:noFill/>
              </a:ln>
              <a:solidFill>
                <a:schemeClr val="accent2"/>
              </a:solidFill>
              <a:effectLst/>
              <a:uLnTx/>
              <a:uFillTx/>
              <a:latin typeface="+mn-lt"/>
              <a:ea typeface="+mn-ea"/>
              <a:cs typeface="Arial"/>
            </a:endParaRP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noProof="0" dirty="0">
                <a:ln>
                  <a:noFill/>
                </a:ln>
                <a:solidFill>
                  <a:schemeClr val="accent2"/>
                </a:solidFill>
                <a:effectLst/>
                <a:uLnTx/>
                <a:uFillTx/>
                <a:latin typeface="+mn-lt"/>
                <a:ea typeface="+mn-ea"/>
                <a:cs typeface="Arial"/>
              </a:rPr>
              <a:t>Predicting the wind</a:t>
            </a:r>
            <a:r>
              <a:rPr kumimoji="0" lang="en-US" sz="1600" b="0" i="0" u="none" strike="noStrike" kern="1200" cap="none" spc="0" normalizeH="0" noProof="0" dirty="0">
                <a:ln>
                  <a:noFill/>
                </a:ln>
                <a:solidFill>
                  <a:schemeClr val="accent2"/>
                </a:solidFill>
                <a:effectLst/>
                <a:uLnTx/>
                <a:uFillTx/>
                <a:latin typeface="+mn-lt"/>
                <a:ea typeface="+mn-ea"/>
                <a:cs typeface="Arial"/>
              </a:rPr>
              <a:t> speed, temperature and humidity tomorrow based on weather data so far</a:t>
            </a: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US" sz="1600" baseline="0" dirty="0">
                <a:solidFill>
                  <a:schemeClr val="accent2"/>
                </a:solidFill>
                <a:cs typeface="Arial"/>
              </a:rPr>
              <a:t>Predicting the fuel costs for the next five years for</a:t>
            </a:r>
            <a:r>
              <a:rPr lang="en-US" sz="1600" dirty="0">
                <a:solidFill>
                  <a:schemeClr val="accent2"/>
                </a:solidFill>
                <a:cs typeface="Arial"/>
              </a:rPr>
              <a:t> the airlines given the consumption pattern</a:t>
            </a:r>
            <a:endParaRPr kumimoji="0" lang="en-US" sz="1600" b="0" i="0" u="none" strike="noStrike" kern="1200" cap="none" spc="0" normalizeH="0" baseline="0" noProof="0" dirty="0">
              <a:ln>
                <a:noFill/>
              </a:ln>
              <a:solidFill>
                <a:schemeClr val="accent2"/>
              </a:solidFill>
              <a:effectLst/>
              <a:uLnTx/>
              <a:uFillTx/>
              <a:latin typeface="+mn-lt"/>
              <a:ea typeface="+mn-ea"/>
              <a:cs typeface="Arial"/>
            </a:endParaRP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noProof="0" dirty="0">
                <a:ln>
                  <a:noFill/>
                </a:ln>
                <a:solidFill>
                  <a:schemeClr val="accent2"/>
                </a:solidFill>
                <a:effectLst/>
                <a:uLnTx/>
                <a:uFillTx/>
                <a:latin typeface="+mn-lt"/>
                <a:ea typeface="+mn-ea"/>
                <a:cs typeface="Arial"/>
              </a:rPr>
              <a:t>Finding if a person will repay the loan or will default</a:t>
            </a: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US" sz="1600" dirty="0">
                <a:solidFill>
                  <a:schemeClr val="accent2"/>
                </a:solidFill>
                <a:cs typeface="Arial"/>
              </a:rPr>
              <a:t>Prediction of the energy demand in the district, state and country based on consumption patterns</a:t>
            </a:r>
            <a:endParaRPr kumimoji="0" lang="en-US" sz="1600" b="0" i="0" u="none" strike="noStrike" kern="1200" cap="none" spc="0" normalizeH="0" baseline="0" noProof="0" dirty="0">
              <a:ln>
                <a:noFill/>
              </a:ln>
              <a:solidFill>
                <a:schemeClr val="accent2"/>
              </a:solidFill>
              <a:effectLst/>
              <a:uLnTx/>
              <a:uFillTx/>
              <a:latin typeface="+mn-lt"/>
              <a:ea typeface="+mn-ea"/>
              <a:cs typeface="Arial"/>
            </a:endParaRP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endParaRPr kumimoji="0" lang="en-US" sz="1600" b="0" i="0" u="none" strike="noStrike" kern="1200" cap="none" spc="0" normalizeH="0" baseline="0" noProof="0" dirty="0">
              <a:ln>
                <a:noFill/>
              </a:ln>
              <a:solidFill>
                <a:schemeClr val="accent2"/>
              </a:solidFill>
              <a:effectLst/>
              <a:uLnTx/>
              <a:uFillTx/>
              <a:latin typeface="+mn-lt"/>
              <a:ea typeface="+mn-ea"/>
              <a:cs typeface="Arial"/>
            </a:endParaRP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endParaRPr kumimoji="0" lang="en-US" sz="1600" b="0" i="0" u="none" strike="noStrike" kern="1200" cap="none" spc="0" normalizeH="0" baseline="0" noProof="0" dirty="0">
              <a:ln>
                <a:noFill/>
              </a:ln>
              <a:solidFill>
                <a:schemeClr val="accent2"/>
              </a:solidFill>
              <a:effectLst/>
              <a:uLnTx/>
              <a:uFillTx/>
              <a:latin typeface="+mn-lt"/>
              <a:ea typeface="+mn-ea"/>
              <a:cs typeface="Arial"/>
            </a:endParaRPr>
          </a:p>
        </p:txBody>
      </p:sp>
      <p:pic>
        <p:nvPicPr>
          <p:cNvPr id="1026" name="Picture 2" descr="https://xyclade.github.io/MachineLearning/Images/Good_Fit.png"/>
          <p:cNvPicPr>
            <a:picLocks noChangeAspect="1" noChangeArrowheads="1"/>
          </p:cNvPicPr>
          <p:nvPr/>
        </p:nvPicPr>
        <p:blipFill>
          <a:blip r:embed="rId2"/>
          <a:srcRect/>
          <a:stretch>
            <a:fillRect/>
          </a:stretch>
        </p:blipFill>
        <p:spPr bwMode="auto">
          <a:xfrm>
            <a:off x="5373441" y="2486526"/>
            <a:ext cx="2559380" cy="2149576"/>
          </a:xfrm>
          <a:prstGeom prst="rect">
            <a:avLst/>
          </a:prstGeom>
          <a:noFill/>
        </p:spPr>
      </p:pic>
      <p:sp>
        <p:nvSpPr>
          <p:cNvPr id="9" name="Rectangle 8"/>
          <p:cNvSpPr/>
          <p:nvPr/>
        </p:nvSpPr>
        <p:spPr>
          <a:xfrm>
            <a:off x="5323070" y="4638910"/>
            <a:ext cx="3379451" cy="246221"/>
          </a:xfrm>
          <a:prstGeom prst="rect">
            <a:avLst/>
          </a:prstGeom>
        </p:spPr>
        <p:txBody>
          <a:bodyPr wrap="none">
            <a:spAutoFit/>
          </a:bodyPr>
          <a:lstStyle/>
          <a:p>
            <a:r>
              <a:rPr lang="en-US" sz="1000" dirty="0"/>
              <a:t>Picture credit: https://xyclade.github.io/MachineLearning/</a:t>
            </a:r>
          </a:p>
        </p:txBody>
      </p:sp>
      <p:pic>
        <p:nvPicPr>
          <p:cNvPr id="49154" name="Picture 2" descr="Image result for linear regression"/>
          <p:cNvPicPr>
            <a:picLocks noChangeAspect="1" noChangeArrowheads="1"/>
          </p:cNvPicPr>
          <p:nvPr/>
        </p:nvPicPr>
        <p:blipFill>
          <a:blip r:embed="rId3"/>
          <a:srcRect/>
          <a:stretch>
            <a:fillRect/>
          </a:stretch>
        </p:blipFill>
        <p:spPr bwMode="auto">
          <a:xfrm>
            <a:off x="5220133" y="240632"/>
            <a:ext cx="3033529" cy="2007185"/>
          </a:xfrm>
          <a:prstGeom prst="rect">
            <a:avLst/>
          </a:prstGeom>
          <a:noFill/>
        </p:spPr>
      </p:pic>
      <p:sp>
        <p:nvSpPr>
          <p:cNvPr id="7" name="Rectangle 6"/>
          <p:cNvSpPr/>
          <p:nvPr/>
        </p:nvSpPr>
        <p:spPr>
          <a:xfrm>
            <a:off x="4034589" y="0"/>
            <a:ext cx="4572000" cy="276999"/>
          </a:xfrm>
          <a:prstGeom prst="rect">
            <a:avLst/>
          </a:prstGeom>
        </p:spPr>
        <p:txBody>
          <a:bodyPr>
            <a:spAutoFit/>
          </a:bodyPr>
          <a:lstStyle/>
          <a:p>
            <a:r>
              <a:rPr lang="en-US" sz="1200" dirty="0"/>
              <a:t>Picture credit: https://en.wikipedia.org/wiki/Linear_regression</a:t>
            </a:r>
          </a:p>
        </p:txBody>
      </p:sp>
    </p:spTree>
    <p:extLst>
      <p:ext uri="{BB962C8B-B14F-4D97-AF65-F5344CB8AC3E}">
        <p14:creationId xmlns:p14="http://schemas.microsoft.com/office/powerpoint/2010/main" val="4104185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654" y="243337"/>
            <a:ext cx="3345316" cy="479822"/>
          </a:xfrm>
        </p:spPr>
        <p:txBody>
          <a:bodyPr>
            <a:normAutofit/>
          </a:bodyPr>
          <a:lstStyle/>
          <a:p>
            <a:r>
              <a:rPr lang="en-US" u="none" dirty="0"/>
              <a:t>Clustering examples</a:t>
            </a:r>
          </a:p>
        </p:txBody>
      </p:sp>
      <p:sp>
        <p:nvSpPr>
          <p:cNvPr id="3" name="Content Placeholder 2"/>
          <p:cNvSpPr>
            <a:spLocks noGrp="1"/>
          </p:cNvSpPr>
          <p:nvPr>
            <p:ph idx="1"/>
          </p:nvPr>
        </p:nvSpPr>
        <p:spPr>
          <a:xfrm>
            <a:off x="265391" y="857250"/>
            <a:ext cx="3563353" cy="3943350"/>
          </a:xfrm>
        </p:spPr>
        <p:txBody>
          <a:bodyPr>
            <a:normAutofit fontScale="70000" lnSpcReduction="20000"/>
          </a:bodyPr>
          <a:lstStyle/>
          <a:p>
            <a:pPr marL="0" indent="0">
              <a:buNone/>
            </a:pPr>
            <a:r>
              <a:rPr lang="en-US" sz="2400" dirty="0">
                <a:solidFill>
                  <a:schemeClr val="tx1"/>
                </a:solidFill>
              </a:rPr>
              <a:t>Grouping a set of objects in such a way that objects in the same group are more similar to each other than to those in other groups</a:t>
            </a:r>
          </a:p>
          <a:p>
            <a:pPr marL="0" indent="0">
              <a:buNone/>
            </a:pPr>
            <a:endParaRPr lang="en-US" sz="2400" dirty="0"/>
          </a:p>
          <a:p>
            <a:r>
              <a:rPr lang="en-US" sz="2400" dirty="0"/>
              <a:t>Grouping the customers in the retail domain for better targeting</a:t>
            </a:r>
          </a:p>
          <a:p>
            <a:r>
              <a:rPr lang="en-US" sz="2400" dirty="0"/>
              <a:t>Finding if a person has a chance of getting diabetes or not</a:t>
            </a:r>
          </a:p>
          <a:p>
            <a:r>
              <a:rPr lang="en-US" sz="2400" dirty="0"/>
              <a:t>Classifying if a currency note is fake or real (fake currency detection)</a:t>
            </a:r>
          </a:p>
          <a:p>
            <a:r>
              <a:rPr lang="en-US" sz="2400" dirty="0"/>
              <a:t>Finding if a person will repay the loan or will default (also called credit risk assessment)</a:t>
            </a:r>
          </a:p>
          <a:p>
            <a:endParaRPr lang="en-US" sz="2400" dirty="0"/>
          </a:p>
          <a:p>
            <a:endParaRPr lang="en-US" sz="2400" dirty="0"/>
          </a:p>
        </p:txBody>
      </p:sp>
      <p:pic>
        <p:nvPicPr>
          <p:cNvPr id="7" name="Picture 2" descr="Image result for clustering examples">
            <a:extLst>
              <a:ext uri="{FF2B5EF4-FFF2-40B4-BE49-F238E27FC236}">
                <a16:creationId xmlns:a16="http://schemas.microsoft.com/office/drawing/2014/main" id="{89385893-4660-4A5B-8631-C9A93D1C347D}"/>
              </a:ext>
            </a:extLst>
          </p:cNvPr>
          <p:cNvPicPr>
            <a:picLocks noChangeAspect="1" noChangeArrowheads="1"/>
          </p:cNvPicPr>
          <p:nvPr/>
        </p:nvPicPr>
        <p:blipFill>
          <a:blip r:embed="rId2" cstate="print"/>
          <a:srcRect/>
          <a:stretch>
            <a:fillRect/>
          </a:stretch>
        </p:blipFill>
        <p:spPr bwMode="auto">
          <a:xfrm>
            <a:off x="3769584" y="625232"/>
            <a:ext cx="5359487" cy="3247522"/>
          </a:xfrm>
          <a:prstGeom prst="rect">
            <a:avLst/>
          </a:prstGeom>
          <a:noFill/>
        </p:spPr>
      </p:pic>
      <p:sp>
        <p:nvSpPr>
          <p:cNvPr id="8" name="Rectangle 7">
            <a:extLst>
              <a:ext uri="{FF2B5EF4-FFF2-40B4-BE49-F238E27FC236}">
                <a16:creationId xmlns:a16="http://schemas.microsoft.com/office/drawing/2014/main" id="{4CD1A670-222C-4FC8-B429-B8D98555E1F9}"/>
              </a:ext>
            </a:extLst>
          </p:cNvPr>
          <p:cNvSpPr/>
          <p:nvPr/>
        </p:nvSpPr>
        <p:spPr>
          <a:xfrm>
            <a:off x="4540905" y="4545980"/>
            <a:ext cx="3707281" cy="369332"/>
          </a:xfrm>
          <a:prstGeom prst="rect">
            <a:avLst/>
          </a:prstGeom>
        </p:spPr>
        <p:txBody>
          <a:bodyPr wrap="square">
            <a:spAutoFit/>
          </a:bodyPr>
          <a:lstStyle/>
          <a:p>
            <a:r>
              <a:rPr lang="en-US" sz="900" dirty="0">
                <a:solidFill>
                  <a:schemeClr val="bg1">
                    <a:lumMod val="65000"/>
                  </a:schemeClr>
                </a:solidFill>
              </a:rPr>
              <a:t>Picture credit: https://www.quora.com/What-is-the-difference-between-Clustering-and-Classification-in-Machine-Learning</a:t>
            </a:r>
          </a:p>
        </p:txBody>
      </p:sp>
    </p:spTree>
    <p:extLst>
      <p:ext uri="{BB962C8B-B14F-4D97-AF65-F5344CB8AC3E}">
        <p14:creationId xmlns:p14="http://schemas.microsoft.com/office/powerpoint/2010/main" val="4104185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7EB3FAE-2EF9-4A6E-B4F1-9F96BDF7E32F}"/>
              </a:ext>
            </a:extLst>
          </p:cNvPr>
          <p:cNvSpPr>
            <a:spLocks noGrp="1"/>
          </p:cNvSpPr>
          <p:nvPr>
            <p:ph type="ctrTitle"/>
          </p:nvPr>
        </p:nvSpPr>
        <p:spPr/>
        <p:txBody>
          <a:bodyPr/>
          <a:lstStyle/>
          <a:p>
            <a:r>
              <a:rPr lang="en-US" dirty="0">
                <a:cs typeface="Arial"/>
              </a:rPr>
              <a:t>Density Estimation examples</a:t>
            </a:r>
            <a:br>
              <a:rPr lang="en-US" dirty="0">
                <a:cs typeface="Arial"/>
              </a:rPr>
            </a:br>
            <a:endParaRPr lang="en-IN" dirty="0"/>
          </a:p>
        </p:txBody>
      </p:sp>
      <p:sp>
        <p:nvSpPr>
          <p:cNvPr id="11" name="Text Placeholder 10">
            <a:extLst>
              <a:ext uri="{FF2B5EF4-FFF2-40B4-BE49-F238E27FC236}">
                <a16:creationId xmlns:a16="http://schemas.microsoft.com/office/drawing/2014/main" id="{1F7E3564-9EAA-442D-A603-6742F5F1DFA8}"/>
              </a:ext>
            </a:extLst>
          </p:cNvPr>
          <p:cNvSpPr>
            <a:spLocks noGrp="1"/>
          </p:cNvSpPr>
          <p:nvPr>
            <p:ph type="body" sz="quarter" idx="12"/>
          </p:nvPr>
        </p:nvSpPr>
        <p:spPr/>
        <p:txBody>
          <a:bodyPr/>
          <a:lstStyle/>
          <a:p>
            <a:endParaRPr lang="en-IN"/>
          </a:p>
        </p:txBody>
      </p:sp>
      <p:sp>
        <p:nvSpPr>
          <p:cNvPr id="8" name="Title 1">
            <a:extLst>
              <a:ext uri="{FF2B5EF4-FFF2-40B4-BE49-F238E27FC236}">
                <a16:creationId xmlns:a16="http://schemas.microsoft.com/office/drawing/2014/main" id="{D85D670F-B261-41F0-8B8B-B22663BD026E}"/>
              </a:ext>
            </a:extLst>
          </p:cNvPr>
          <p:cNvSpPr txBox="1">
            <a:spLocks/>
          </p:cNvSpPr>
          <p:nvPr/>
        </p:nvSpPr>
        <p:spPr>
          <a:xfrm>
            <a:off x="4770961" y="247245"/>
            <a:ext cx="4130762" cy="479822"/>
          </a:xfrm>
          <a:prstGeom prst="rect">
            <a:avLst/>
          </a:prstGeom>
          <a:noFill/>
          <a:ln w="9525">
            <a:noFill/>
            <a:miter lim="800000"/>
            <a:headEnd/>
            <a:tailEnd/>
          </a:ln>
        </p:spPr>
        <p:txBody>
          <a:bodyPr vert="horz" wrap="square" lIns="0" tIns="45720" rIns="91440" bIns="45720" numCol="1" rtlCol="0" anchor="ctr" anchorCtr="0" compatLnSpc="1">
            <a:prstTxWarp prst="textNoShape">
              <a:avLst/>
            </a:prstTxWarp>
            <a:normAutofit fontScale="97500"/>
          </a:bodyPr>
          <a:lstStyle/>
          <a:p>
            <a:pPr marL="0" marR="0" lvl="0" indent="0" algn="l" defTabSz="457200" rtl="0" eaLnBrk="1" fontAlgn="auto" latinLnBrk="0" hangingPunct="1">
              <a:lnSpc>
                <a:spcPct val="98000"/>
              </a:lnSpc>
              <a:spcBef>
                <a:spcPct val="0"/>
              </a:spcBef>
              <a:spcAft>
                <a:spcPts val="0"/>
              </a:spcAft>
              <a:buClrTx/>
              <a:buSzTx/>
              <a:buFontTx/>
              <a:buNone/>
              <a:tabLst>
                <a:tab pos="457200" algn="l"/>
              </a:tabLst>
              <a:defRPr/>
            </a:pPr>
            <a:endParaRPr kumimoji="0" lang="en-US" sz="2600" b="1" i="0" strike="noStrike" kern="1200" cap="none" spc="0" normalizeH="0" baseline="0" noProof="0" dirty="0">
              <a:ln>
                <a:noFill/>
              </a:ln>
              <a:solidFill>
                <a:schemeClr val="tx2"/>
              </a:solidFill>
              <a:effectLst/>
              <a:uLnTx/>
              <a:uFillTx/>
              <a:latin typeface="+mj-lt"/>
              <a:ea typeface="+mn-ea"/>
              <a:cs typeface="Arial"/>
            </a:endParaRPr>
          </a:p>
        </p:txBody>
      </p:sp>
      <p:sp>
        <p:nvSpPr>
          <p:cNvPr id="9" name="Content Placeholder 2">
            <a:extLst>
              <a:ext uri="{FF2B5EF4-FFF2-40B4-BE49-F238E27FC236}">
                <a16:creationId xmlns:a16="http://schemas.microsoft.com/office/drawing/2014/main" id="{EDB04592-6995-4ADD-85CC-E0F739C8200B}"/>
              </a:ext>
            </a:extLst>
          </p:cNvPr>
          <p:cNvSpPr txBox="1">
            <a:spLocks/>
          </p:cNvSpPr>
          <p:nvPr/>
        </p:nvSpPr>
        <p:spPr>
          <a:xfrm>
            <a:off x="263072" y="844062"/>
            <a:ext cx="3218066" cy="4085492"/>
          </a:xfrm>
          <a:prstGeom prst="rect">
            <a:avLst/>
          </a:prstGeom>
        </p:spPr>
        <p:txBody>
          <a:bodyPr lIns="45720" tIns="45720" rIns="45720" bIns="45720" anchor="t" anchorCtr="0">
            <a:normAutofit/>
          </a:bodyPr>
          <a:lstStyle/>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US" sz="2000" dirty="0">
                <a:solidFill>
                  <a:schemeClr val="accent2"/>
                </a:solidFill>
                <a:cs typeface="Arial"/>
              </a:rPr>
              <a:t>Finding out the life expectancy in the population data</a:t>
            </a: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US" sz="2000" dirty="0">
                <a:solidFill>
                  <a:schemeClr val="accent2"/>
                </a:solidFill>
                <a:cs typeface="Arial"/>
              </a:rPr>
              <a:t>Finding the age group to target for insurance offerings in the given population</a:t>
            </a:r>
          </a:p>
          <a:p>
            <a:pPr marL="231775" lvl="0" indent="-231775">
              <a:spcBef>
                <a:spcPts val="600"/>
              </a:spcBef>
              <a:buClr>
                <a:srgbClr val="00B0F0"/>
              </a:buClr>
              <a:buFont typeface="Arial" panose="020B0604020202020204" pitchFamily="34" charset="0"/>
              <a:buChar char="•"/>
            </a:pPr>
            <a:r>
              <a:rPr lang="en-US" sz="2000" dirty="0">
                <a:solidFill>
                  <a:schemeClr val="accent2"/>
                </a:solidFill>
                <a:cs typeface="Arial"/>
              </a:rPr>
              <a:t>Pathological findings in the country given the population distribution</a:t>
            </a:r>
            <a:endParaRPr kumimoji="0" lang="en-US" sz="2000" b="0" i="0" u="none" strike="noStrike" kern="1200" cap="none" spc="0" normalizeH="0" baseline="0" noProof="0" dirty="0">
              <a:ln>
                <a:noFill/>
              </a:ln>
              <a:solidFill>
                <a:schemeClr val="accent2"/>
              </a:solidFill>
              <a:effectLst/>
              <a:uLnTx/>
              <a:uFillTx/>
              <a:latin typeface="+mn-lt"/>
              <a:ea typeface="+mn-ea"/>
              <a:cs typeface="Arial"/>
            </a:endParaRPr>
          </a:p>
        </p:txBody>
      </p:sp>
      <p:sp>
        <p:nvSpPr>
          <p:cNvPr id="102402" name="AutoShape 2" descr="Image result for density estimation examples imag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404" name="AutoShape 4" descr="Image result for density estimation examples imag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406" name="AutoShape 6" descr="Image result for density estimation examples imag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408" name="Picture 8" descr="Comparison Histogram / KDE"/>
          <p:cNvPicPr>
            <a:picLocks noChangeAspect="1" noChangeArrowheads="1"/>
          </p:cNvPicPr>
          <p:nvPr/>
        </p:nvPicPr>
        <p:blipFill>
          <a:blip r:embed="rId2"/>
          <a:srcRect/>
          <a:stretch>
            <a:fillRect/>
          </a:stretch>
        </p:blipFill>
        <p:spPr bwMode="auto">
          <a:xfrm>
            <a:off x="3890211" y="855278"/>
            <a:ext cx="5090028" cy="4080507"/>
          </a:xfrm>
          <a:prstGeom prst="rect">
            <a:avLst/>
          </a:prstGeom>
          <a:noFill/>
        </p:spPr>
      </p:pic>
      <p:sp>
        <p:nvSpPr>
          <p:cNvPr id="12" name="Rectangle 11"/>
          <p:cNvSpPr/>
          <p:nvPr/>
        </p:nvSpPr>
        <p:spPr>
          <a:xfrm>
            <a:off x="5025292" y="388523"/>
            <a:ext cx="3821723" cy="430887"/>
          </a:xfrm>
          <a:prstGeom prst="rect">
            <a:avLst/>
          </a:prstGeom>
        </p:spPr>
        <p:txBody>
          <a:bodyPr wrap="square">
            <a:spAutoFit/>
          </a:bodyPr>
          <a:lstStyle/>
          <a:p>
            <a:r>
              <a:rPr lang="en-US" sz="1050" dirty="0"/>
              <a:t>Picture credit: http://pyqt-fit.readthedocs.io/en/latest/KDE_tut.html</a:t>
            </a:r>
          </a:p>
        </p:txBody>
      </p:sp>
    </p:spTree>
    <p:extLst>
      <p:ext uri="{BB962C8B-B14F-4D97-AF65-F5344CB8AC3E}">
        <p14:creationId xmlns:p14="http://schemas.microsoft.com/office/powerpoint/2010/main" val="1929992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654" y="243337"/>
            <a:ext cx="4228454" cy="479822"/>
          </a:xfrm>
        </p:spPr>
        <p:txBody>
          <a:bodyPr>
            <a:normAutofit fontScale="90000"/>
          </a:bodyPr>
          <a:lstStyle/>
          <a:p>
            <a:r>
              <a:rPr lang="en-US" u="none" dirty="0"/>
              <a:t>Recommendation examples</a:t>
            </a:r>
          </a:p>
        </p:txBody>
      </p:sp>
      <p:sp>
        <p:nvSpPr>
          <p:cNvPr id="3" name="Content Placeholder 2"/>
          <p:cNvSpPr>
            <a:spLocks noGrp="1"/>
          </p:cNvSpPr>
          <p:nvPr>
            <p:ph idx="1"/>
          </p:nvPr>
        </p:nvSpPr>
        <p:spPr>
          <a:xfrm>
            <a:off x="265391" y="857250"/>
            <a:ext cx="3962731" cy="3943350"/>
          </a:xfrm>
        </p:spPr>
        <p:txBody>
          <a:bodyPr>
            <a:normAutofit lnSpcReduction="10000"/>
          </a:bodyPr>
          <a:lstStyle/>
          <a:p>
            <a:r>
              <a:rPr lang="en-US" sz="2400" dirty="0"/>
              <a:t>Recommending a product for online buyers</a:t>
            </a:r>
          </a:p>
          <a:p>
            <a:r>
              <a:rPr lang="en-US" sz="2400" dirty="0"/>
              <a:t>Recommending books online</a:t>
            </a:r>
          </a:p>
          <a:p>
            <a:r>
              <a:rPr lang="en-US" sz="2400" dirty="0"/>
              <a:t>Movie recommendation for users on Netflix</a:t>
            </a:r>
          </a:p>
          <a:p>
            <a:r>
              <a:rPr lang="en-US" sz="2400" dirty="0"/>
              <a:t>Finding if a person will repay the loan or will default (also called credit risk assessment)</a:t>
            </a:r>
          </a:p>
          <a:p>
            <a:endParaRPr lang="en-US" sz="2400" dirty="0"/>
          </a:p>
          <a:p>
            <a:endParaRPr lang="en-US" sz="2400" dirty="0"/>
          </a:p>
        </p:txBody>
      </p:sp>
      <p:pic>
        <p:nvPicPr>
          <p:cNvPr id="6" name="Picture 4" descr="Image result for machine learning recommendation examples">
            <a:extLst>
              <a:ext uri="{FF2B5EF4-FFF2-40B4-BE49-F238E27FC236}">
                <a16:creationId xmlns:a16="http://schemas.microsoft.com/office/drawing/2014/main" id="{95ADAC51-1F58-4343-B422-C764A5667AB3}"/>
              </a:ext>
            </a:extLst>
          </p:cNvPr>
          <p:cNvPicPr>
            <a:picLocks noChangeAspect="1" noChangeArrowheads="1"/>
          </p:cNvPicPr>
          <p:nvPr/>
        </p:nvPicPr>
        <p:blipFill rotWithShape="1">
          <a:blip r:embed="rId2" cstate="print"/>
          <a:srcRect l="-973" t="-202" r="35511" b="202"/>
          <a:stretch/>
        </p:blipFill>
        <p:spPr bwMode="auto">
          <a:xfrm>
            <a:off x="4618894" y="358756"/>
            <a:ext cx="4073236" cy="2143129"/>
          </a:xfrm>
          <a:prstGeom prst="rect">
            <a:avLst/>
          </a:prstGeom>
          <a:noFill/>
        </p:spPr>
      </p:pic>
      <p:pic>
        <p:nvPicPr>
          <p:cNvPr id="7" name="Picture 6">
            <a:extLst>
              <a:ext uri="{FF2B5EF4-FFF2-40B4-BE49-F238E27FC236}">
                <a16:creationId xmlns:a16="http://schemas.microsoft.com/office/drawing/2014/main" id="{1D907227-DED8-451E-90F4-087CCA8B4A22}"/>
              </a:ext>
            </a:extLst>
          </p:cNvPr>
          <p:cNvPicPr>
            <a:picLocks noChangeAspect="1"/>
          </p:cNvPicPr>
          <p:nvPr/>
        </p:nvPicPr>
        <p:blipFill>
          <a:blip r:embed="rId3"/>
          <a:stretch>
            <a:fillRect/>
          </a:stretch>
        </p:blipFill>
        <p:spPr>
          <a:xfrm>
            <a:off x="4572000" y="2828925"/>
            <a:ext cx="4409394" cy="2020127"/>
          </a:xfrm>
          <a:prstGeom prst="rect">
            <a:avLst/>
          </a:prstGeom>
        </p:spPr>
      </p:pic>
    </p:spTree>
    <p:extLst>
      <p:ext uri="{BB962C8B-B14F-4D97-AF65-F5344CB8AC3E}">
        <p14:creationId xmlns:p14="http://schemas.microsoft.com/office/powerpoint/2010/main" val="4104185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838" y="188629"/>
            <a:ext cx="3853315" cy="479822"/>
          </a:xfrm>
        </p:spPr>
        <p:txBody>
          <a:bodyPr>
            <a:normAutofit fontScale="90000"/>
          </a:bodyPr>
          <a:lstStyle/>
          <a:p>
            <a:r>
              <a:rPr lang="en-US" dirty="0"/>
              <a:t>Classification algorithms</a:t>
            </a:r>
          </a:p>
        </p:txBody>
      </p:sp>
      <p:sp>
        <p:nvSpPr>
          <p:cNvPr id="3" name="Content Placeholder 2"/>
          <p:cNvSpPr>
            <a:spLocks noGrp="1"/>
          </p:cNvSpPr>
          <p:nvPr>
            <p:ph idx="1"/>
          </p:nvPr>
        </p:nvSpPr>
        <p:spPr>
          <a:xfrm>
            <a:off x="265391" y="857250"/>
            <a:ext cx="3962731" cy="3943350"/>
          </a:xfrm>
        </p:spPr>
        <p:txBody>
          <a:bodyPr>
            <a:noAutofit/>
          </a:bodyPr>
          <a:lstStyle/>
          <a:p>
            <a:r>
              <a:rPr lang="en-US" sz="1600" dirty="0"/>
              <a:t>KNN – K Nearest Neighbors</a:t>
            </a:r>
          </a:p>
          <a:p>
            <a:r>
              <a:rPr lang="en-US" sz="1600" dirty="0"/>
              <a:t>Naïve </a:t>
            </a:r>
            <a:r>
              <a:rPr lang="en-US" sz="1600" dirty="0" err="1"/>
              <a:t>Bayes</a:t>
            </a:r>
            <a:endParaRPr lang="en-US" sz="1600" dirty="0"/>
          </a:p>
          <a:p>
            <a:r>
              <a:rPr lang="en-US" sz="1600" dirty="0"/>
              <a:t>Bayesian Networks</a:t>
            </a:r>
          </a:p>
          <a:p>
            <a:r>
              <a:rPr lang="en-US" sz="1600" dirty="0" err="1"/>
              <a:t>Perceptron</a:t>
            </a:r>
            <a:endParaRPr lang="en-US" sz="1600" dirty="0"/>
          </a:p>
          <a:p>
            <a:r>
              <a:rPr lang="en-US" sz="1600" dirty="0"/>
              <a:t>Support Vector Machines (SVM)</a:t>
            </a:r>
          </a:p>
          <a:p>
            <a:r>
              <a:rPr lang="en-US" sz="1600" dirty="0"/>
              <a:t>Decision Trees</a:t>
            </a:r>
          </a:p>
          <a:p>
            <a:r>
              <a:rPr lang="en-US" sz="1600" dirty="0"/>
              <a:t>Random Forests</a:t>
            </a:r>
          </a:p>
          <a:p>
            <a:r>
              <a:rPr lang="en-US" sz="1600" dirty="0"/>
              <a:t>Deep learning based (CNN based) classification</a:t>
            </a:r>
          </a:p>
          <a:p>
            <a:r>
              <a:rPr lang="en-US" sz="1600" dirty="0"/>
              <a:t>Logistic Regression</a:t>
            </a:r>
          </a:p>
          <a:p>
            <a:endParaRPr lang="en-US" sz="1600" dirty="0"/>
          </a:p>
        </p:txBody>
      </p:sp>
      <p:sp>
        <p:nvSpPr>
          <p:cNvPr id="5" name="Title 1"/>
          <p:cNvSpPr txBox="1">
            <a:spLocks/>
          </p:cNvSpPr>
          <p:nvPr/>
        </p:nvSpPr>
        <p:spPr>
          <a:xfrm>
            <a:off x="4755331" y="215983"/>
            <a:ext cx="3345316" cy="479822"/>
          </a:xfrm>
          <a:prstGeom prst="rect">
            <a:avLst/>
          </a:prstGeom>
          <a:noFill/>
          <a:ln w="9525">
            <a:noFill/>
            <a:miter lim="800000"/>
            <a:headEnd/>
            <a:tailEnd/>
          </a:ln>
        </p:spPr>
        <p:txBody>
          <a:bodyPr vert="horz" wrap="square" lIns="0" tIns="45720" rIns="91440" bIns="45720" numCol="1" rtlCol="0" anchor="ctr" anchorCtr="0" compatLnSpc="1">
            <a:prstTxWarp prst="textNoShape">
              <a:avLst/>
            </a:prstTxWarp>
            <a:normAutofit fontScale="90000"/>
          </a:bodyPr>
          <a:lstStyle/>
          <a:p>
            <a:pPr marL="0" marR="0" lvl="0" indent="0" algn="l" defTabSz="457200" rtl="0" eaLnBrk="1" fontAlgn="auto" latinLnBrk="0" hangingPunct="1">
              <a:lnSpc>
                <a:spcPct val="98000"/>
              </a:lnSpc>
              <a:spcBef>
                <a:spcPct val="0"/>
              </a:spcBef>
              <a:spcAft>
                <a:spcPts val="0"/>
              </a:spcAft>
              <a:buClrTx/>
              <a:buSzTx/>
              <a:buFontTx/>
              <a:buNone/>
              <a:tabLst>
                <a:tab pos="457200" algn="l"/>
              </a:tabLst>
              <a:defRPr/>
            </a:pPr>
            <a:r>
              <a:rPr kumimoji="0" lang="en-US" sz="2600" b="1" i="0" u="sng" strike="noStrike" kern="1200" cap="none" spc="0" normalizeH="0" baseline="0" noProof="0" dirty="0">
                <a:ln>
                  <a:noFill/>
                </a:ln>
                <a:solidFill>
                  <a:schemeClr val="tx2"/>
                </a:solidFill>
                <a:effectLst/>
                <a:uLnTx/>
                <a:uFillTx/>
                <a:latin typeface="+mj-lt"/>
                <a:ea typeface="+mn-ea"/>
                <a:cs typeface="Arial"/>
              </a:rPr>
              <a:t>Clustering algorithms</a:t>
            </a:r>
          </a:p>
        </p:txBody>
      </p:sp>
      <p:sp>
        <p:nvSpPr>
          <p:cNvPr id="6" name="Content Placeholder 2"/>
          <p:cNvSpPr txBox="1">
            <a:spLocks/>
          </p:cNvSpPr>
          <p:nvPr/>
        </p:nvSpPr>
        <p:spPr>
          <a:xfrm>
            <a:off x="4423508" y="828431"/>
            <a:ext cx="4587631" cy="4101123"/>
          </a:xfrm>
          <a:prstGeom prst="rect">
            <a:avLst/>
          </a:prstGeom>
        </p:spPr>
        <p:txBody>
          <a:bodyPr lIns="45720" tIns="45720" rIns="45720" bIns="45720" anchor="t" anchorCtr="0">
            <a:noAutofit/>
          </a:bodyPr>
          <a:lstStyle/>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US" sz="1600" dirty="0">
                <a:solidFill>
                  <a:schemeClr val="accent2"/>
                </a:solidFill>
                <a:cs typeface="Arial"/>
              </a:rPr>
              <a:t>K – Means</a:t>
            </a: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US" sz="1600" dirty="0">
                <a:solidFill>
                  <a:schemeClr val="accent2"/>
                </a:solidFill>
                <a:cs typeface="Arial"/>
              </a:rPr>
              <a:t>Fuzzy K-Means</a:t>
            </a: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US" sz="1600" dirty="0">
                <a:solidFill>
                  <a:schemeClr val="accent2"/>
                </a:solidFill>
                <a:cs typeface="Arial"/>
              </a:rPr>
              <a:t>Mean Shift</a:t>
            </a: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noProof="0" dirty="0">
                <a:ln>
                  <a:noFill/>
                </a:ln>
                <a:solidFill>
                  <a:schemeClr val="accent2"/>
                </a:solidFill>
                <a:effectLst/>
                <a:uLnTx/>
                <a:uFillTx/>
                <a:latin typeface="+mn-lt"/>
                <a:ea typeface="+mn-ea"/>
                <a:cs typeface="Arial"/>
              </a:rPr>
              <a:t>DBSCAN</a:t>
            </a: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US" sz="1600" dirty="0">
                <a:solidFill>
                  <a:schemeClr val="accent2"/>
                </a:solidFill>
                <a:cs typeface="Arial"/>
              </a:rPr>
              <a:t>OPTICS</a:t>
            </a: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noProof="0" dirty="0">
                <a:ln>
                  <a:noFill/>
                </a:ln>
                <a:solidFill>
                  <a:schemeClr val="accent2"/>
                </a:solidFill>
                <a:effectLst/>
                <a:uLnTx/>
                <a:uFillTx/>
                <a:latin typeface="+mn-lt"/>
                <a:ea typeface="+mn-ea"/>
                <a:cs typeface="Arial"/>
              </a:rPr>
              <a:t>Hierarchical Clustering</a:t>
            </a: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US" sz="1600" dirty="0">
                <a:solidFill>
                  <a:schemeClr val="accent2"/>
                </a:solidFill>
                <a:cs typeface="Arial"/>
              </a:rPr>
              <a:t>BIRCH (Balanced Iterative Reducing and Clustering using Hierarchies)</a:t>
            </a:r>
            <a:endParaRPr kumimoji="0" lang="en-US" sz="1600" b="0" i="0" u="none" strike="noStrike" kern="1200" cap="none" spc="0" normalizeH="0" noProof="0" dirty="0">
              <a:ln>
                <a:noFill/>
              </a:ln>
              <a:solidFill>
                <a:schemeClr val="accent2"/>
              </a:solidFill>
              <a:effectLst/>
              <a:uLnTx/>
              <a:uFillTx/>
              <a:latin typeface="+mn-lt"/>
              <a:ea typeface="+mn-ea"/>
              <a:cs typeface="Arial"/>
            </a:endParaRP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endParaRPr kumimoji="0" lang="en-US" sz="1600" b="0" i="0" u="none" strike="noStrike" kern="1200" cap="none" spc="0" normalizeH="0" baseline="0" noProof="0" dirty="0">
              <a:ln>
                <a:noFill/>
              </a:ln>
              <a:solidFill>
                <a:schemeClr val="accent2"/>
              </a:solidFill>
              <a:effectLst/>
              <a:uLnTx/>
              <a:uFillTx/>
              <a:latin typeface="+mn-lt"/>
              <a:ea typeface="+mn-ea"/>
              <a:cs typeface="Arial"/>
            </a:endParaRPr>
          </a:p>
        </p:txBody>
      </p:sp>
    </p:spTree>
    <p:extLst>
      <p:ext uri="{BB962C8B-B14F-4D97-AF65-F5344CB8AC3E}">
        <p14:creationId xmlns:p14="http://schemas.microsoft.com/office/powerpoint/2010/main" val="4104185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CA" altLang="en-US"/>
              <a:t>KNN Classification</a:t>
            </a:r>
          </a:p>
        </p:txBody>
      </p:sp>
      <p:graphicFrame>
        <p:nvGraphicFramePr>
          <p:cNvPr id="5" name="Chart 4"/>
          <p:cNvGraphicFramePr/>
          <p:nvPr/>
        </p:nvGraphicFramePr>
        <p:xfrm>
          <a:off x="990600" y="1314451"/>
          <a:ext cx="7391400" cy="2850356"/>
        </p:xfrm>
        <a:graphic>
          <a:graphicData uri="http://schemas.openxmlformats.org/drawingml/2006/chart">
            <c:chart xmlns:c="http://schemas.openxmlformats.org/drawingml/2006/chart" xmlns:r="http://schemas.openxmlformats.org/officeDocument/2006/relationships" r:id="rId2"/>
          </a:graphicData>
        </a:graphic>
      </p:graphicFrame>
      <p:sp>
        <p:nvSpPr>
          <p:cNvPr id="11268" name="TextBox 5"/>
          <p:cNvSpPr txBox="1">
            <a:spLocks noChangeArrowheads="1"/>
          </p:cNvSpPr>
          <p:nvPr/>
        </p:nvSpPr>
        <p:spPr bwMode="auto">
          <a:xfrm>
            <a:off x="4191000" y="4171950"/>
            <a:ext cx="540212" cy="369332"/>
          </a:xfrm>
          <a:prstGeom prst="rect">
            <a:avLst/>
          </a:prstGeom>
          <a:noFill/>
          <a:ln w="9525">
            <a:noFill/>
            <a:miter lim="800000"/>
            <a:headEnd/>
            <a:tailEnd/>
          </a:ln>
        </p:spPr>
        <p:txBody>
          <a:bodyPr wrap="none">
            <a:spAutoFit/>
          </a:bodyPr>
          <a:lstStyle/>
          <a:p>
            <a:pPr eaLnBrk="1" hangingPunct="1"/>
            <a:r>
              <a:rPr lang="en-CA" altLang="en-US">
                <a:latin typeface="Calibri" pitchFamily="34" charset="0"/>
              </a:rPr>
              <a:t>Age</a:t>
            </a:r>
          </a:p>
        </p:txBody>
      </p:sp>
      <p:sp>
        <p:nvSpPr>
          <p:cNvPr id="11269" name="TextBox 6"/>
          <p:cNvSpPr txBox="1">
            <a:spLocks noChangeArrowheads="1"/>
          </p:cNvSpPr>
          <p:nvPr/>
        </p:nvSpPr>
        <p:spPr bwMode="auto">
          <a:xfrm>
            <a:off x="228600" y="2514600"/>
            <a:ext cx="753732" cy="369332"/>
          </a:xfrm>
          <a:prstGeom prst="rect">
            <a:avLst/>
          </a:prstGeom>
          <a:noFill/>
          <a:ln w="9525">
            <a:noFill/>
            <a:miter lim="800000"/>
            <a:headEnd/>
            <a:tailEnd/>
          </a:ln>
        </p:spPr>
        <p:txBody>
          <a:bodyPr wrap="none">
            <a:spAutoFit/>
          </a:bodyPr>
          <a:lstStyle/>
          <a:p>
            <a:pPr eaLnBrk="1" hangingPunct="1"/>
            <a:r>
              <a:rPr lang="en-CA" altLang="en-US">
                <a:latin typeface="Calibri" pitchFamily="34" charset="0"/>
              </a:rPr>
              <a:t>Loan$</a:t>
            </a:r>
          </a:p>
        </p:txBody>
      </p:sp>
      <p:cxnSp>
        <p:nvCxnSpPr>
          <p:cNvPr id="11" name="Straight Arrow Connector 10"/>
          <p:cNvCxnSpPr>
            <a:stCxn id="0" idx="0"/>
          </p:cNvCxnSpPr>
          <p:nvPr/>
        </p:nvCxnSpPr>
        <p:spPr>
          <a:xfrm rot="5400000" flipH="1" flipV="1">
            <a:off x="5019676" y="2085579"/>
            <a:ext cx="628650" cy="3175"/>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7" name="Straight Arrow Connector 16"/>
          <p:cNvCxnSpPr/>
          <p:nvPr/>
        </p:nvCxnSpPr>
        <p:spPr>
          <a:xfrm rot="5400000">
            <a:off x="5019675" y="2676525"/>
            <a:ext cx="457200" cy="13335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4" name="Flowchart: Connector 23"/>
          <p:cNvSpPr/>
          <p:nvPr/>
        </p:nvSpPr>
        <p:spPr>
          <a:xfrm>
            <a:off x="5257800" y="2400300"/>
            <a:ext cx="152400" cy="114300"/>
          </a:xfrm>
          <a:prstGeom prst="flowChartConnector">
            <a:avLst/>
          </a:prstGeom>
        </p:spPr>
        <p:style>
          <a:lnRef idx="0">
            <a:schemeClr val="accent3"/>
          </a:lnRef>
          <a:fillRef idx="3">
            <a:schemeClr val="accent3"/>
          </a:fillRef>
          <a:effectRef idx="3">
            <a:schemeClr val="accent3"/>
          </a:effectRef>
          <a:fontRef idx="minor">
            <a:schemeClr val="lt1"/>
          </a:fontRef>
        </p:style>
        <p:txBody>
          <a:bodyPr anchor="ctr"/>
          <a:lstStyle/>
          <a:p>
            <a:pPr algn="ctr" eaLnBrk="1" fontAlgn="auto" hangingPunct="1">
              <a:spcBef>
                <a:spcPts val="0"/>
              </a:spcBef>
              <a:spcAft>
                <a:spcPts val="0"/>
              </a:spcAft>
              <a:defRPr/>
            </a:pPr>
            <a:endParaRPr lang="en-CA"/>
          </a:p>
        </p:txBody>
      </p:sp>
      <p:sp>
        <p:nvSpPr>
          <p:cNvPr id="11275" name="Slide Number Placeholder 9"/>
          <p:cNvSpPr>
            <a:spLocks noGrp="1"/>
          </p:cNvSpPr>
          <p:nvPr>
            <p:ph type="sldNum" sz="quarter" idx="12"/>
          </p:nvPr>
        </p:nvSpPr>
        <p:spPr bwMode="auto">
          <a:noFill/>
          <a:ln>
            <a:miter lim="800000"/>
            <a:headEnd/>
            <a:tailEnd/>
          </a:ln>
        </p:spPr>
        <p:txBody>
          <a:bodyPr/>
          <a:lstStyle/>
          <a:p>
            <a:fld id="{CD70A522-371D-45CD-92F7-B97A28816915}" type="slidenum">
              <a:rPr lang="en-US" altLang="en-US" smtClean="0"/>
              <a:pPr/>
              <a:t>15</a:t>
            </a:fld>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a:xfrm>
            <a:off x="259019" y="256032"/>
            <a:ext cx="5774458" cy="509876"/>
          </a:xfrm>
        </p:spPr>
        <p:txBody>
          <a:bodyPr/>
          <a:lstStyle/>
          <a:p>
            <a:pPr eaLnBrk="1" hangingPunct="1"/>
            <a:r>
              <a:rPr lang="en-CA" altLang="en-US" sz="2400" dirty="0"/>
              <a:t>KNN Classification – Distance</a:t>
            </a:r>
          </a:p>
        </p:txBody>
      </p:sp>
      <p:graphicFrame>
        <p:nvGraphicFramePr>
          <p:cNvPr id="4" name="Table 3"/>
          <p:cNvGraphicFramePr>
            <a:graphicFrameLocks noGrp="1"/>
          </p:cNvGraphicFramePr>
          <p:nvPr/>
        </p:nvGraphicFramePr>
        <p:xfrm>
          <a:off x="1447800" y="1085850"/>
          <a:ext cx="6400800" cy="3087028"/>
        </p:xfrm>
        <a:graphic>
          <a:graphicData uri="http://schemas.openxmlformats.org/drawingml/2006/table">
            <a:tbl>
              <a:tblPr>
                <a:tableStyleId>{1FECB4D8-DB02-4DC6-A0A2-4F2EBAE1DC90}</a:tableStyleId>
              </a:tblPr>
              <a:tblGrid>
                <a:gridCol w="1548714">
                  <a:extLst>
                    <a:ext uri="{9D8B030D-6E8A-4147-A177-3AD203B41FA5}">
                      <a16:colId xmlns:a16="http://schemas.microsoft.com/office/drawing/2014/main" val="20000"/>
                    </a:ext>
                  </a:extLst>
                </a:gridCol>
                <a:gridCol w="1548714">
                  <a:extLst>
                    <a:ext uri="{9D8B030D-6E8A-4147-A177-3AD203B41FA5}">
                      <a16:colId xmlns:a16="http://schemas.microsoft.com/office/drawing/2014/main" val="20001"/>
                    </a:ext>
                  </a:extLst>
                </a:gridCol>
                <a:gridCol w="1548714">
                  <a:extLst>
                    <a:ext uri="{9D8B030D-6E8A-4147-A177-3AD203B41FA5}">
                      <a16:colId xmlns:a16="http://schemas.microsoft.com/office/drawing/2014/main" val="20002"/>
                    </a:ext>
                  </a:extLst>
                </a:gridCol>
                <a:gridCol w="1754658">
                  <a:extLst>
                    <a:ext uri="{9D8B030D-6E8A-4147-A177-3AD203B41FA5}">
                      <a16:colId xmlns:a16="http://schemas.microsoft.com/office/drawing/2014/main" val="20003"/>
                    </a:ext>
                  </a:extLst>
                </a:gridCol>
              </a:tblGrid>
              <a:tr h="212882">
                <a:tc>
                  <a:txBody>
                    <a:bodyPr/>
                    <a:lstStyle/>
                    <a:p>
                      <a:pPr algn="ctr" fontAlgn="b"/>
                      <a:r>
                        <a:rPr lang="en-CA" sz="1400" u="none" strike="noStrike" dirty="0"/>
                        <a:t>Age</a:t>
                      </a:r>
                      <a:endParaRPr lang="en-CA" sz="1400" b="0" i="0" u="none" strike="noStrike" dirty="0">
                        <a:solidFill>
                          <a:srgbClr val="000000"/>
                        </a:solidFill>
                        <a:latin typeface="Calibri"/>
                      </a:endParaRPr>
                    </a:p>
                  </a:txBody>
                  <a:tcPr marL="9525" marR="9525" marT="7142" marB="0" anchor="b">
                    <a:solidFill>
                      <a:schemeClr val="accent3">
                        <a:lumMod val="20000"/>
                        <a:lumOff val="80000"/>
                      </a:schemeClr>
                    </a:solidFill>
                  </a:tcPr>
                </a:tc>
                <a:tc>
                  <a:txBody>
                    <a:bodyPr/>
                    <a:lstStyle/>
                    <a:p>
                      <a:pPr algn="ctr" fontAlgn="b"/>
                      <a:r>
                        <a:rPr lang="en-CA" sz="1400" u="none" strike="noStrike" dirty="0"/>
                        <a:t>Loan</a:t>
                      </a:r>
                      <a:endParaRPr lang="en-CA" sz="1400" b="0" i="0" u="none" strike="noStrike" dirty="0">
                        <a:solidFill>
                          <a:srgbClr val="000000"/>
                        </a:solidFill>
                        <a:latin typeface="Calibri"/>
                      </a:endParaRPr>
                    </a:p>
                  </a:txBody>
                  <a:tcPr marL="9525" marR="9525" marT="7142" marB="0" anchor="b">
                    <a:solidFill>
                      <a:schemeClr val="accent3">
                        <a:lumMod val="20000"/>
                        <a:lumOff val="80000"/>
                      </a:schemeClr>
                    </a:solidFill>
                  </a:tcPr>
                </a:tc>
                <a:tc>
                  <a:txBody>
                    <a:bodyPr/>
                    <a:lstStyle/>
                    <a:p>
                      <a:pPr algn="ctr" fontAlgn="b"/>
                      <a:r>
                        <a:rPr lang="en-CA" sz="1400" u="none" strike="noStrike"/>
                        <a:t>Default</a:t>
                      </a:r>
                      <a:endParaRPr lang="en-CA" sz="1400" b="0" i="0" u="none" strike="noStrike">
                        <a:solidFill>
                          <a:srgbClr val="000000"/>
                        </a:solidFill>
                        <a:latin typeface="Calibri"/>
                      </a:endParaRPr>
                    </a:p>
                  </a:txBody>
                  <a:tcPr marL="9525" marR="9525" marT="7142" marB="0" anchor="b">
                    <a:solidFill>
                      <a:schemeClr val="accent3">
                        <a:lumMod val="20000"/>
                        <a:lumOff val="80000"/>
                      </a:schemeClr>
                    </a:solidFill>
                  </a:tcPr>
                </a:tc>
                <a:tc>
                  <a:txBody>
                    <a:bodyPr/>
                    <a:lstStyle/>
                    <a:p>
                      <a:pPr algn="ctr" fontAlgn="b"/>
                      <a:r>
                        <a:rPr lang="en-CA" sz="1400" u="none" strike="noStrike" dirty="0"/>
                        <a:t>Distance</a:t>
                      </a:r>
                      <a:endParaRPr lang="en-CA" sz="1400" b="0" i="0" u="none" strike="noStrike" dirty="0">
                        <a:solidFill>
                          <a:srgbClr val="000000"/>
                        </a:solidFill>
                        <a:latin typeface="Calibri"/>
                      </a:endParaRPr>
                    </a:p>
                  </a:txBody>
                  <a:tcPr marL="9525" marR="9525" marT="7142" marB="0" anchor="b">
                    <a:solidFill>
                      <a:schemeClr val="accent3">
                        <a:lumMod val="20000"/>
                        <a:lumOff val="80000"/>
                      </a:schemeClr>
                    </a:solidFill>
                  </a:tcPr>
                </a:tc>
                <a:extLst>
                  <a:ext uri="{0D108BD9-81ED-4DB2-BD59-A6C34878D82A}">
                    <a16:rowId xmlns:a16="http://schemas.microsoft.com/office/drawing/2014/main" val="10000"/>
                  </a:ext>
                </a:extLst>
              </a:tr>
              <a:tr h="212882">
                <a:tc>
                  <a:txBody>
                    <a:bodyPr/>
                    <a:lstStyle/>
                    <a:p>
                      <a:pPr algn="ctr" fontAlgn="b"/>
                      <a:r>
                        <a:rPr lang="en-CA" sz="1400" u="none" strike="noStrike" dirty="0"/>
                        <a:t>25</a:t>
                      </a:r>
                      <a:endParaRPr lang="en-CA" sz="1400" b="0" i="0" u="none" strike="noStrike" dirty="0">
                        <a:solidFill>
                          <a:srgbClr val="000000"/>
                        </a:solidFill>
                        <a:latin typeface="Calibri"/>
                      </a:endParaRPr>
                    </a:p>
                  </a:txBody>
                  <a:tcPr marL="9525" marR="9525" marT="7142" marB="0" anchor="b"/>
                </a:tc>
                <a:tc>
                  <a:txBody>
                    <a:bodyPr/>
                    <a:lstStyle/>
                    <a:p>
                      <a:pPr algn="r" fontAlgn="b"/>
                      <a:r>
                        <a:rPr lang="en-CA" sz="1400" u="none" strike="noStrike" dirty="0"/>
                        <a:t>$40,000</a:t>
                      </a:r>
                      <a:endParaRPr lang="en-CA" sz="1400" b="0" i="0" u="none" strike="noStrike" dirty="0">
                        <a:solidFill>
                          <a:srgbClr val="000000"/>
                        </a:solidFill>
                        <a:latin typeface="Calibri"/>
                      </a:endParaRPr>
                    </a:p>
                  </a:txBody>
                  <a:tcPr marL="9525" marR="9525" marT="7142" marB="0" anchor="b"/>
                </a:tc>
                <a:tc>
                  <a:txBody>
                    <a:bodyPr/>
                    <a:lstStyle/>
                    <a:p>
                      <a:pPr algn="ctr" fontAlgn="b"/>
                      <a:r>
                        <a:rPr lang="en-CA" sz="1400" u="none" strike="noStrike" dirty="0"/>
                        <a:t>N</a:t>
                      </a:r>
                      <a:endParaRPr lang="en-CA" sz="1400" b="0" i="0" u="none" strike="noStrike" dirty="0">
                        <a:solidFill>
                          <a:srgbClr val="000000"/>
                        </a:solidFill>
                        <a:latin typeface="Calibri"/>
                      </a:endParaRPr>
                    </a:p>
                  </a:txBody>
                  <a:tcPr marL="9525" marR="9525" marT="7142" marB="0" anchor="b"/>
                </a:tc>
                <a:tc>
                  <a:txBody>
                    <a:bodyPr/>
                    <a:lstStyle/>
                    <a:p>
                      <a:pPr algn="r" fontAlgn="b"/>
                      <a:r>
                        <a:rPr lang="en-CA" sz="1400" u="none" strike="noStrike" dirty="0"/>
                        <a:t>102000</a:t>
                      </a:r>
                      <a:endParaRPr lang="en-CA" sz="1400" b="0" i="0" u="none" strike="noStrike" dirty="0">
                        <a:solidFill>
                          <a:srgbClr val="000000"/>
                        </a:solidFill>
                        <a:latin typeface="Calibri"/>
                      </a:endParaRPr>
                    </a:p>
                  </a:txBody>
                  <a:tcPr marL="9525" marR="9525" marT="7142" marB="0" anchor="b"/>
                </a:tc>
                <a:extLst>
                  <a:ext uri="{0D108BD9-81ED-4DB2-BD59-A6C34878D82A}">
                    <a16:rowId xmlns:a16="http://schemas.microsoft.com/office/drawing/2014/main" val="10001"/>
                  </a:ext>
                </a:extLst>
              </a:tr>
              <a:tr h="212882">
                <a:tc>
                  <a:txBody>
                    <a:bodyPr/>
                    <a:lstStyle/>
                    <a:p>
                      <a:pPr algn="ctr" fontAlgn="b"/>
                      <a:r>
                        <a:rPr lang="en-CA" sz="1400" u="none" strike="noStrike" dirty="0"/>
                        <a:t>35</a:t>
                      </a:r>
                      <a:endParaRPr lang="en-CA" sz="1400" b="0" i="0" u="none" strike="noStrike" dirty="0">
                        <a:solidFill>
                          <a:srgbClr val="000000"/>
                        </a:solidFill>
                        <a:latin typeface="Calibri"/>
                      </a:endParaRPr>
                    </a:p>
                  </a:txBody>
                  <a:tcPr marL="9525" marR="9525" marT="7142" marB="0" anchor="b"/>
                </a:tc>
                <a:tc>
                  <a:txBody>
                    <a:bodyPr/>
                    <a:lstStyle/>
                    <a:p>
                      <a:pPr algn="r" fontAlgn="b"/>
                      <a:r>
                        <a:rPr lang="en-CA" sz="1400" u="none" strike="noStrike" dirty="0"/>
                        <a:t>$60,000</a:t>
                      </a:r>
                      <a:endParaRPr lang="en-CA" sz="1400" b="0" i="0" u="none" strike="noStrike" dirty="0">
                        <a:solidFill>
                          <a:srgbClr val="000000"/>
                        </a:solidFill>
                        <a:latin typeface="Calibri"/>
                      </a:endParaRPr>
                    </a:p>
                  </a:txBody>
                  <a:tcPr marL="9525" marR="9525" marT="7142" marB="0" anchor="b"/>
                </a:tc>
                <a:tc>
                  <a:txBody>
                    <a:bodyPr/>
                    <a:lstStyle/>
                    <a:p>
                      <a:pPr algn="ctr" fontAlgn="b"/>
                      <a:r>
                        <a:rPr lang="en-CA" sz="1400" u="none" strike="noStrike" dirty="0"/>
                        <a:t>N</a:t>
                      </a:r>
                      <a:endParaRPr lang="en-CA" sz="1400" b="0" i="0" u="none" strike="noStrike" dirty="0">
                        <a:solidFill>
                          <a:srgbClr val="000000"/>
                        </a:solidFill>
                        <a:latin typeface="Calibri"/>
                      </a:endParaRPr>
                    </a:p>
                  </a:txBody>
                  <a:tcPr marL="9525" marR="9525" marT="7142" marB="0" anchor="b"/>
                </a:tc>
                <a:tc>
                  <a:txBody>
                    <a:bodyPr/>
                    <a:lstStyle/>
                    <a:p>
                      <a:pPr algn="r" fontAlgn="b"/>
                      <a:r>
                        <a:rPr lang="en-CA" sz="1400" u="none" strike="noStrike" dirty="0"/>
                        <a:t>82000</a:t>
                      </a:r>
                      <a:endParaRPr lang="en-CA" sz="1400" b="0" i="0" u="none" strike="noStrike" dirty="0">
                        <a:solidFill>
                          <a:srgbClr val="000000"/>
                        </a:solidFill>
                        <a:latin typeface="Calibri"/>
                      </a:endParaRPr>
                    </a:p>
                  </a:txBody>
                  <a:tcPr marL="9525" marR="9525" marT="7142" marB="0" anchor="b"/>
                </a:tc>
                <a:extLst>
                  <a:ext uri="{0D108BD9-81ED-4DB2-BD59-A6C34878D82A}">
                    <a16:rowId xmlns:a16="http://schemas.microsoft.com/office/drawing/2014/main" val="10002"/>
                  </a:ext>
                </a:extLst>
              </a:tr>
              <a:tr h="212882">
                <a:tc>
                  <a:txBody>
                    <a:bodyPr/>
                    <a:lstStyle/>
                    <a:p>
                      <a:pPr algn="ctr" fontAlgn="b"/>
                      <a:r>
                        <a:rPr lang="en-CA" sz="1400" u="none" strike="noStrike" dirty="0"/>
                        <a:t>45</a:t>
                      </a:r>
                      <a:endParaRPr lang="en-CA" sz="1400" b="0" i="0" u="none" strike="noStrike" dirty="0">
                        <a:solidFill>
                          <a:srgbClr val="000000"/>
                        </a:solidFill>
                        <a:latin typeface="Calibri"/>
                      </a:endParaRPr>
                    </a:p>
                  </a:txBody>
                  <a:tcPr marL="9525" marR="9525" marT="7142" marB="0" anchor="b"/>
                </a:tc>
                <a:tc>
                  <a:txBody>
                    <a:bodyPr/>
                    <a:lstStyle/>
                    <a:p>
                      <a:pPr algn="r" fontAlgn="b"/>
                      <a:r>
                        <a:rPr lang="en-CA" sz="1400" u="none" strike="noStrike" dirty="0"/>
                        <a:t>$80,000</a:t>
                      </a:r>
                      <a:endParaRPr lang="en-CA" sz="1400" b="0" i="0" u="none" strike="noStrike" dirty="0">
                        <a:solidFill>
                          <a:srgbClr val="000000"/>
                        </a:solidFill>
                        <a:latin typeface="Calibri"/>
                      </a:endParaRPr>
                    </a:p>
                  </a:txBody>
                  <a:tcPr marL="9525" marR="9525" marT="7142" marB="0" anchor="b"/>
                </a:tc>
                <a:tc>
                  <a:txBody>
                    <a:bodyPr/>
                    <a:lstStyle/>
                    <a:p>
                      <a:pPr algn="ctr" fontAlgn="b"/>
                      <a:r>
                        <a:rPr lang="en-CA" sz="1400" u="none" strike="noStrike" dirty="0"/>
                        <a:t>N</a:t>
                      </a:r>
                      <a:endParaRPr lang="en-CA" sz="1400" b="0" i="0" u="none" strike="noStrike" dirty="0">
                        <a:solidFill>
                          <a:srgbClr val="000000"/>
                        </a:solidFill>
                        <a:latin typeface="Calibri"/>
                      </a:endParaRPr>
                    </a:p>
                  </a:txBody>
                  <a:tcPr marL="9525" marR="9525" marT="7142" marB="0" anchor="b"/>
                </a:tc>
                <a:tc>
                  <a:txBody>
                    <a:bodyPr/>
                    <a:lstStyle/>
                    <a:p>
                      <a:pPr algn="r" fontAlgn="b"/>
                      <a:r>
                        <a:rPr lang="en-CA" sz="1400" u="none" strike="noStrike"/>
                        <a:t>62000</a:t>
                      </a:r>
                      <a:endParaRPr lang="en-CA" sz="1400" b="0" i="0" u="none" strike="noStrike">
                        <a:solidFill>
                          <a:srgbClr val="000000"/>
                        </a:solidFill>
                        <a:latin typeface="Calibri"/>
                      </a:endParaRPr>
                    </a:p>
                  </a:txBody>
                  <a:tcPr marL="9525" marR="9525" marT="7142" marB="0" anchor="b"/>
                </a:tc>
                <a:extLst>
                  <a:ext uri="{0D108BD9-81ED-4DB2-BD59-A6C34878D82A}">
                    <a16:rowId xmlns:a16="http://schemas.microsoft.com/office/drawing/2014/main" val="10003"/>
                  </a:ext>
                </a:extLst>
              </a:tr>
              <a:tr h="212882">
                <a:tc>
                  <a:txBody>
                    <a:bodyPr/>
                    <a:lstStyle/>
                    <a:p>
                      <a:pPr algn="ctr" fontAlgn="b"/>
                      <a:r>
                        <a:rPr lang="en-CA" sz="1400" u="none" strike="noStrike"/>
                        <a:t>20</a:t>
                      </a:r>
                      <a:endParaRPr lang="en-CA" sz="1400" b="0" i="0" u="none" strike="noStrike">
                        <a:solidFill>
                          <a:srgbClr val="000000"/>
                        </a:solidFill>
                        <a:latin typeface="Calibri"/>
                      </a:endParaRPr>
                    </a:p>
                  </a:txBody>
                  <a:tcPr marL="9525" marR="9525" marT="7142" marB="0" anchor="b"/>
                </a:tc>
                <a:tc>
                  <a:txBody>
                    <a:bodyPr/>
                    <a:lstStyle/>
                    <a:p>
                      <a:pPr algn="r" fontAlgn="b"/>
                      <a:r>
                        <a:rPr lang="en-CA" sz="1400" u="none" strike="noStrike" dirty="0"/>
                        <a:t>$20,000</a:t>
                      </a:r>
                      <a:endParaRPr lang="en-CA" sz="1400" b="0" i="0" u="none" strike="noStrike" dirty="0">
                        <a:solidFill>
                          <a:srgbClr val="000000"/>
                        </a:solidFill>
                        <a:latin typeface="Calibri"/>
                      </a:endParaRPr>
                    </a:p>
                  </a:txBody>
                  <a:tcPr marL="9525" marR="9525" marT="7142" marB="0" anchor="b"/>
                </a:tc>
                <a:tc>
                  <a:txBody>
                    <a:bodyPr/>
                    <a:lstStyle/>
                    <a:p>
                      <a:pPr algn="ctr" fontAlgn="b"/>
                      <a:r>
                        <a:rPr lang="en-CA" sz="1400" u="none" strike="noStrike" dirty="0"/>
                        <a:t>N</a:t>
                      </a:r>
                      <a:endParaRPr lang="en-CA" sz="1400" b="0" i="0" u="none" strike="noStrike" dirty="0">
                        <a:solidFill>
                          <a:srgbClr val="000000"/>
                        </a:solidFill>
                        <a:latin typeface="Calibri"/>
                      </a:endParaRPr>
                    </a:p>
                  </a:txBody>
                  <a:tcPr marL="9525" marR="9525" marT="7142" marB="0" anchor="b"/>
                </a:tc>
                <a:tc>
                  <a:txBody>
                    <a:bodyPr/>
                    <a:lstStyle/>
                    <a:p>
                      <a:pPr algn="r" fontAlgn="b"/>
                      <a:r>
                        <a:rPr lang="en-CA" sz="1400" u="none" strike="noStrike" dirty="0"/>
                        <a:t>122000</a:t>
                      </a:r>
                      <a:endParaRPr lang="en-CA" sz="1400" b="0" i="0" u="none" strike="noStrike" dirty="0">
                        <a:solidFill>
                          <a:srgbClr val="000000"/>
                        </a:solidFill>
                        <a:latin typeface="Calibri"/>
                      </a:endParaRPr>
                    </a:p>
                  </a:txBody>
                  <a:tcPr marL="9525" marR="9525" marT="7142" marB="0" anchor="b"/>
                </a:tc>
                <a:extLst>
                  <a:ext uri="{0D108BD9-81ED-4DB2-BD59-A6C34878D82A}">
                    <a16:rowId xmlns:a16="http://schemas.microsoft.com/office/drawing/2014/main" val="10004"/>
                  </a:ext>
                </a:extLst>
              </a:tr>
              <a:tr h="212882">
                <a:tc>
                  <a:txBody>
                    <a:bodyPr/>
                    <a:lstStyle/>
                    <a:p>
                      <a:pPr algn="ctr" fontAlgn="b"/>
                      <a:r>
                        <a:rPr lang="en-CA" sz="1400" u="none" strike="noStrike"/>
                        <a:t>35</a:t>
                      </a:r>
                      <a:endParaRPr lang="en-CA" sz="1400" b="0" i="0" u="none" strike="noStrike">
                        <a:solidFill>
                          <a:srgbClr val="000000"/>
                        </a:solidFill>
                        <a:latin typeface="Calibri"/>
                      </a:endParaRPr>
                    </a:p>
                  </a:txBody>
                  <a:tcPr marL="9525" marR="9525" marT="7142" marB="0" anchor="b"/>
                </a:tc>
                <a:tc>
                  <a:txBody>
                    <a:bodyPr/>
                    <a:lstStyle/>
                    <a:p>
                      <a:pPr algn="r" fontAlgn="b"/>
                      <a:r>
                        <a:rPr lang="en-CA" sz="1400" u="none" strike="noStrike" dirty="0"/>
                        <a:t>$120,000</a:t>
                      </a:r>
                      <a:endParaRPr lang="en-CA" sz="1400" b="0" i="0" u="none" strike="noStrike" dirty="0">
                        <a:solidFill>
                          <a:srgbClr val="000000"/>
                        </a:solidFill>
                        <a:latin typeface="Calibri"/>
                      </a:endParaRPr>
                    </a:p>
                  </a:txBody>
                  <a:tcPr marL="9525" marR="9525" marT="7142" marB="0" anchor="b"/>
                </a:tc>
                <a:tc>
                  <a:txBody>
                    <a:bodyPr/>
                    <a:lstStyle/>
                    <a:p>
                      <a:pPr algn="ctr" fontAlgn="b"/>
                      <a:r>
                        <a:rPr lang="en-CA" sz="1400" u="none" strike="noStrike" dirty="0"/>
                        <a:t>N</a:t>
                      </a:r>
                      <a:endParaRPr lang="en-CA" sz="1400" b="0" i="0" u="none" strike="noStrike" dirty="0">
                        <a:solidFill>
                          <a:srgbClr val="000000"/>
                        </a:solidFill>
                        <a:latin typeface="Calibri"/>
                      </a:endParaRPr>
                    </a:p>
                  </a:txBody>
                  <a:tcPr marL="9525" marR="9525" marT="7142" marB="0" anchor="b"/>
                </a:tc>
                <a:tc>
                  <a:txBody>
                    <a:bodyPr/>
                    <a:lstStyle/>
                    <a:p>
                      <a:pPr algn="r" fontAlgn="b"/>
                      <a:r>
                        <a:rPr lang="en-CA" sz="1400" u="none" strike="noStrike" dirty="0"/>
                        <a:t>22000</a:t>
                      </a:r>
                      <a:endParaRPr lang="en-CA" sz="1400" b="0" i="0" u="none" strike="noStrike" dirty="0">
                        <a:solidFill>
                          <a:srgbClr val="000000"/>
                        </a:solidFill>
                        <a:latin typeface="Calibri"/>
                      </a:endParaRPr>
                    </a:p>
                  </a:txBody>
                  <a:tcPr marL="9525" marR="9525" marT="7142" marB="0" anchor="b"/>
                </a:tc>
                <a:extLst>
                  <a:ext uri="{0D108BD9-81ED-4DB2-BD59-A6C34878D82A}">
                    <a16:rowId xmlns:a16="http://schemas.microsoft.com/office/drawing/2014/main" val="10005"/>
                  </a:ext>
                </a:extLst>
              </a:tr>
              <a:tr h="212882">
                <a:tc>
                  <a:txBody>
                    <a:bodyPr/>
                    <a:lstStyle/>
                    <a:p>
                      <a:pPr algn="ctr" fontAlgn="b"/>
                      <a:r>
                        <a:rPr lang="en-CA" sz="1400" u="none" strike="noStrike"/>
                        <a:t>52</a:t>
                      </a:r>
                      <a:endParaRPr lang="en-CA" sz="1400" b="0" i="0" u="none" strike="noStrike">
                        <a:solidFill>
                          <a:srgbClr val="000000"/>
                        </a:solidFill>
                        <a:latin typeface="Calibri"/>
                      </a:endParaRPr>
                    </a:p>
                  </a:txBody>
                  <a:tcPr marL="9525" marR="9525" marT="7142" marB="0" anchor="b"/>
                </a:tc>
                <a:tc>
                  <a:txBody>
                    <a:bodyPr/>
                    <a:lstStyle/>
                    <a:p>
                      <a:pPr algn="r" fontAlgn="b"/>
                      <a:r>
                        <a:rPr lang="en-CA" sz="1400" u="none" strike="noStrike"/>
                        <a:t>$18,000</a:t>
                      </a:r>
                      <a:endParaRPr lang="en-CA" sz="1400" b="0" i="0" u="none" strike="noStrike">
                        <a:solidFill>
                          <a:srgbClr val="000000"/>
                        </a:solidFill>
                        <a:latin typeface="Calibri"/>
                      </a:endParaRPr>
                    </a:p>
                  </a:txBody>
                  <a:tcPr marL="9525" marR="9525" marT="7142" marB="0" anchor="b"/>
                </a:tc>
                <a:tc>
                  <a:txBody>
                    <a:bodyPr/>
                    <a:lstStyle/>
                    <a:p>
                      <a:pPr algn="ctr" fontAlgn="b"/>
                      <a:r>
                        <a:rPr lang="en-CA" sz="1400" u="none" strike="noStrike" dirty="0"/>
                        <a:t>N</a:t>
                      </a:r>
                      <a:endParaRPr lang="en-CA" sz="1400" b="0" i="0" u="none" strike="noStrike" dirty="0">
                        <a:solidFill>
                          <a:srgbClr val="000000"/>
                        </a:solidFill>
                        <a:latin typeface="Calibri"/>
                      </a:endParaRPr>
                    </a:p>
                  </a:txBody>
                  <a:tcPr marL="9525" marR="9525" marT="7142" marB="0" anchor="b"/>
                </a:tc>
                <a:tc>
                  <a:txBody>
                    <a:bodyPr/>
                    <a:lstStyle/>
                    <a:p>
                      <a:pPr algn="r" fontAlgn="b"/>
                      <a:r>
                        <a:rPr lang="en-CA" sz="1400" u="none" strike="noStrike" dirty="0"/>
                        <a:t>124000</a:t>
                      </a:r>
                      <a:endParaRPr lang="en-CA" sz="1400" b="0" i="0" u="none" strike="noStrike" dirty="0">
                        <a:solidFill>
                          <a:srgbClr val="000000"/>
                        </a:solidFill>
                        <a:latin typeface="Calibri"/>
                      </a:endParaRPr>
                    </a:p>
                  </a:txBody>
                  <a:tcPr marL="9525" marR="9525" marT="7142" marB="0" anchor="b"/>
                </a:tc>
                <a:extLst>
                  <a:ext uri="{0D108BD9-81ED-4DB2-BD59-A6C34878D82A}">
                    <a16:rowId xmlns:a16="http://schemas.microsoft.com/office/drawing/2014/main" val="10006"/>
                  </a:ext>
                </a:extLst>
              </a:tr>
              <a:tr h="212882">
                <a:tc>
                  <a:txBody>
                    <a:bodyPr/>
                    <a:lstStyle/>
                    <a:p>
                      <a:pPr algn="ctr" fontAlgn="b"/>
                      <a:r>
                        <a:rPr lang="en-CA" sz="1400" u="none" strike="noStrike"/>
                        <a:t>23</a:t>
                      </a:r>
                      <a:endParaRPr lang="en-CA" sz="1400" b="0" i="0" u="none" strike="noStrike">
                        <a:solidFill>
                          <a:srgbClr val="000000"/>
                        </a:solidFill>
                        <a:latin typeface="Calibri"/>
                      </a:endParaRPr>
                    </a:p>
                  </a:txBody>
                  <a:tcPr marL="9525" marR="9525" marT="7142" marB="0" anchor="b"/>
                </a:tc>
                <a:tc>
                  <a:txBody>
                    <a:bodyPr/>
                    <a:lstStyle/>
                    <a:p>
                      <a:pPr algn="r" fontAlgn="b"/>
                      <a:r>
                        <a:rPr lang="en-CA" sz="1400" u="none" strike="noStrike"/>
                        <a:t>$95,000</a:t>
                      </a:r>
                      <a:endParaRPr lang="en-CA" sz="1400" b="0" i="0" u="none" strike="noStrike">
                        <a:solidFill>
                          <a:srgbClr val="000000"/>
                        </a:solidFill>
                        <a:latin typeface="Calibri"/>
                      </a:endParaRPr>
                    </a:p>
                  </a:txBody>
                  <a:tcPr marL="9525" marR="9525" marT="7142" marB="0" anchor="b"/>
                </a:tc>
                <a:tc>
                  <a:txBody>
                    <a:bodyPr/>
                    <a:lstStyle/>
                    <a:p>
                      <a:pPr algn="ctr" fontAlgn="b"/>
                      <a:r>
                        <a:rPr lang="en-CA" sz="1400" u="none" strike="noStrike" dirty="0"/>
                        <a:t>Y</a:t>
                      </a:r>
                      <a:endParaRPr lang="en-CA" sz="1400" b="0" i="0" u="none" strike="noStrike" dirty="0">
                        <a:solidFill>
                          <a:srgbClr val="000000"/>
                        </a:solidFill>
                        <a:latin typeface="Calibri"/>
                      </a:endParaRPr>
                    </a:p>
                  </a:txBody>
                  <a:tcPr marL="9525" marR="9525" marT="7142" marB="0" anchor="b"/>
                </a:tc>
                <a:tc>
                  <a:txBody>
                    <a:bodyPr/>
                    <a:lstStyle/>
                    <a:p>
                      <a:pPr algn="r" fontAlgn="b"/>
                      <a:r>
                        <a:rPr lang="en-CA" sz="1400" u="none" strike="noStrike" dirty="0"/>
                        <a:t>47000</a:t>
                      </a:r>
                      <a:endParaRPr lang="en-CA" sz="1400" b="0" i="0" u="none" strike="noStrike" dirty="0">
                        <a:solidFill>
                          <a:srgbClr val="000000"/>
                        </a:solidFill>
                        <a:latin typeface="Calibri"/>
                      </a:endParaRPr>
                    </a:p>
                  </a:txBody>
                  <a:tcPr marL="9525" marR="9525" marT="7142" marB="0" anchor="b"/>
                </a:tc>
                <a:extLst>
                  <a:ext uri="{0D108BD9-81ED-4DB2-BD59-A6C34878D82A}">
                    <a16:rowId xmlns:a16="http://schemas.microsoft.com/office/drawing/2014/main" val="10007"/>
                  </a:ext>
                </a:extLst>
              </a:tr>
              <a:tr h="212882">
                <a:tc>
                  <a:txBody>
                    <a:bodyPr/>
                    <a:lstStyle/>
                    <a:p>
                      <a:pPr algn="ctr" fontAlgn="b"/>
                      <a:r>
                        <a:rPr lang="en-CA" sz="1400" u="none" strike="noStrike"/>
                        <a:t>40</a:t>
                      </a:r>
                      <a:endParaRPr lang="en-CA" sz="1400" b="0" i="0" u="none" strike="noStrike">
                        <a:solidFill>
                          <a:srgbClr val="000000"/>
                        </a:solidFill>
                        <a:latin typeface="Calibri"/>
                      </a:endParaRPr>
                    </a:p>
                  </a:txBody>
                  <a:tcPr marL="9525" marR="9525" marT="7142" marB="0" anchor="b"/>
                </a:tc>
                <a:tc>
                  <a:txBody>
                    <a:bodyPr/>
                    <a:lstStyle/>
                    <a:p>
                      <a:pPr algn="r" fontAlgn="b"/>
                      <a:r>
                        <a:rPr lang="en-CA" sz="1400" u="none" strike="noStrike"/>
                        <a:t>$62,000</a:t>
                      </a:r>
                      <a:endParaRPr lang="en-CA" sz="1400" b="0" i="0" u="none" strike="noStrike">
                        <a:solidFill>
                          <a:srgbClr val="000000"/>
                        </a:solidFill>
                        <a:latin typeface="Calibri"/>
                      </a:endParaRPr>
                    </a:p>
                  </a:txBody>
                  <a:tcPr marL="9525" marR="9525" marT="7142" marB="0" anchor="b"/>
                </a:tc>
                <a:tc>
                  <a:txBody>
                    <a:bodyPr/>
                    <a:lstStyle/>
                    <a:p>
                      <a:pPr algn="ctr" fontAlgn="b"/>
                      <a:r>
                        <a:rPr lang="en-CA" sz="1400" u="none" strike="noStrike"/>
                        <a:t>Y</a:t>
                      </a:r>
                      <a:endParaRPr lang="en-CA" sz="1400" b="0" i="0" u="none" strike="noStrike">
                        <a:solidFill>
                          <a:srgbClr val="000000"/>
                        </a:solidFill>
                        <a:latin typeface="Calibri"/>
                      </a:endParaRPr>
                    </a:p>
                  </a:txBody>
                  <a:tcPr marL="9525" marR="9525" marT="7142" marB="0" anchor="b"/>
                </a:tc>
                <a:tc>
                  <a:txBody>
                    <a:bodyPr/>
                    <a:lstStyle/>
                    <a:p>
                      <a:pPr algn="r" fontAlgn="b"/>
                      <a:r>
                        <a:rPr lang="en-CA" sz="1400" u="none" strike="noStrike" dirty="0"/>
                        <a:t>80000</a:t>
                      </a:r>
                      <a:endParaRPr lang="en-CA" sz="1400" b="0" i="0" u="none" strike="noStrike" dirty="0">
                        <a:solidFill>
                          <a:srgbClr val="000000"/>
                        </a:solidFill>
                        <a:latin typeface="Calibri"/>
                      </a:endParaRPr>
                    </a:p>
                  </a:txBody>
                  <a:tcPr marL="9525" marR="9525" marT="7142" marB="0" anchor="b"/>
                </a:tc>
                <a:extLst>
                  <a:ext uri="{0D108BD9-81ED-4DB2-BD59-A6C34878D82A}">
                    <a16:rowId xmlns:a16="http://schemas.microsoft.com/office/drawing/2014/main" val="10008"/>
                  </a:ext>
                </a:extLst>
              </a:tr>
              <a:tr h="212882">
                <a:tc>
                  <a:txBody>
                    <a:bodyPr/>
                    <a:lstStyle/>
                    <a:p>
                      <a:pPr algn="ctr" fontAlgn="b"/>
                      <a:r>
                        <a:rPr lang="en-CA" sz="1400" u="none" strike="noStrike"/>
                        <a:t>60</a:t>
                      </a:r>
                      <a:endParaRPr lang="en-CA" sz="1400" b="0" i="0" u="none" strike="noStrike">
                        <a:solidFill>
                          <a:srgbClr val="000000"/>
                        </a:solidFill>
                        <a:latin typeface="Calibri"/>
                      </a:endParaRPr>
                    </a:p>
                  </a:txBody>
                  <a:tcPr marL="9525" marR="9525" marT="7142" marB="0" anchor="b"/>
                </a:tc>
                <a:tc>
                  <a:txBody>
                    <a:bodyPr/>
                    <a:lstStyle/>
                    <a:p>
                      <a:pPr algn="r" fontAlgn="b"/>
                      <a:r>
                        <a:rPr lang="en-CA" sz="1400" u="none" strike="noStrike"/>
                        <a:t>$100,000</a:t>
                      </a:r>
                      <a:endParaRPr lang="en-CA" sz="1400" b="0" i="0" u="none" strike="noStrike">
                        <a:solidFill>
                          <a:srgbClr val="000000"/>
                        </a:solidFill>
                        <a:latin typeface="Calibri"/>
                      </a:endParaRPr>
                    </a:p>
                  </a:txBody>
                  <a:tcPr marL="9525" marR="9525" marT="7142" marB="0" anchor="b"/>
                </a:tc>
                <a:tc>
                  <a:txBody>
                    <a:bodyPr/>
                    <a:lstStyle/>
                    <a:p>
                      <a:pPr algn="ctr" fontAlgn="b"/>
                      <a:r>
                        <a:rPr lang="en-CA" sz="1400" u="none" strike="noStrike"/>
                        <a:t>Y</a:t>
                      </a:r>
                      <a:endParaRPr lang="en-CA" sz="1400" b="0" i="0" u="none" strike="noStrike">
                        <a:solidFill>
                          <a:srgbClr val="000000"/>
                        </a:solidFill>
                        <a:latin typeface="Calibri"/>
                      </a:endParaRPr>
                    </a:p>
                  </a:txBody>
                  <a:tcPr marL="9525" marR="9525" marT="7142" marB="0" anchor="b"/>
                </a:tc>
                <a:tc>
                  <a:txBody>
                    <a:bodyPr/>
                    <a:lstStyle/>
                    <a:p>
                      <a:pPr algn="r" fontAlgn="b"/>
                      <a:r>
                        <a:rPr lang="en-CA" sz="1400" u="none" strike="noStrike" dirty="0"/>
                        <a:t>42000</a:t>
                      </a:r>
                      <a:endParaRPr lang="en-CA" sz="1400" b="0" i="0" u="none" strike="noStrike" dirty="0">
                        <a:solidFill>
                          <a:srgbClr val="000000"/>
                        </a:solidFill>
                        <a:latin typeface="Calibri"/>
                      </a:endParaRPr>
                    </a:p>
                  </a:txBody>
                  <a:tcPr marL="9525" marR="9525" marT="7142" marB="0" anchor="b"/>
                </a:tc>
                <a:extLst>
                  <a:ext uri="{0D108BD9-81ED-4DB2-BD59-A6C34878D82A}">
                    <a16:rowId xmlns:a16="http://schemas.microsoft.com/office/drawing/2014/main" val="10009"/>
                  </a:ext>
                </a:extLst>
              </a:tr>
              <a:tr h="212882">
                <a:tc>
                  <a:txBody>
                    <a:bodyPr/>
                    <a:lstStyle/>
                    <a:p>
                      <a:pPr algn="ctr" fontAlgn="b"/>
                      <a:r>
                        <a:rPr lang="en-CA" sz="1400" u="none" strike="noStrike"/>
                        <a:t>48</a:t>
                      </a:r>
                      <a:endParaRPr lang="en-CA" sz="1400" b="0" i="0" u="none" strike="noStrike">
                        <a:solidFill>
                          <a:srgbClr val="000000"/>
                        </a:solidFill>
                        <a:latin typeface="Calibri"/>
                      </a:endParaRPr>
                    </a:p>
                  </a:txBody>
                  <a:tcPr marL="9525" marR="9525" marT="7142" marB="0" anchor="b"/>
                </a:tc>
                <a:tc>
                  <a:txBody>
                    <a:bodyPr/>
                    <a:lstStyle/>
                    <a:p>
                      <a:pPr algn="r" fontAlgn="b"/>
                      <a:r>
                        <a:rPr lang="en-CA" sz="1400" u="none" strike="noStrike"/>
                        <a:t>$220,000</a:t>
                      </a:r>
                      <a:endParaRPr lang="en-CA" sz="1400" b="0" i="0" u="none" strike="noStrike">
                        <a:solidFill>
                          <a:srgbClr val="000000"/>
                        </a:solidFill>
                        <a:latin typeface="Calibri"/>
                      </a:endParaRPr>
                    </a:p>
                  </a:txBody>
                  <a:tcPr marL="9525" marR="9525" marT="7142" marB="0" anchor="b"/>
                </a:tc>
                <a:tc>
                  <a:txBody>
                    <a:bodyPr/>
                    <a:lstStyle/>
                    <a:p>
                      <a:pPr algn="ctr" fontAlgn="b"/>
                      <a:r>
                        <a:rPr lang="en-CA" sz="1400" u="none" strike="noStrike"/>
                        <a:t>Y</a:t>
                      </a:r>
                      <a:endParaRPr lang="en-CA" sz="1400" b="0" i="0" u="none" strike="noStrike">
                        <a:solidFill>
                          <a:srgbClr val="000000"/>
                        </a:solidFill>
                        <a:latin typeface="Calibri"/>
                      </a:endParaRPr>
                    </a:p>
                  </a:txBody>
                  <a:tcPr marL="9525" marR="9525" marT="7142" marB="0" anchor="b"/>
                </a:tc>
                <a:tc>
                  <a:txBody>
                    <a:bodyPr/>
                    <a:lstStyle/>
                    <a:p>
                      <a:pPr algn="r" fontAlgn="b"/>
                      <a:r>
                        <a:rPr lang="en-CA" sz="1400" u="none" strike="noStrike" dirty="0"/>
                        <a:t>78000</a:t>
                      </a:r>
                      <a:endParaRPr lang="en-CA" sz="1400" b="0" i="0" u="none" strike="noStrike" dirty="0">
                        <a:solidFill>
                          <a:srgbClr val="000000"/>
                        </a:solidFill>
                        <a:latin typeface="Calibri"/>
                      </a:endParaRPr>
                    </a:p>
                  </a:txBody>
                  <a:tcPr marL="9525" marR="9525" marT="7142" marB="0" anchor="b"/>
                </a:tc>
                <a:extLst>
                  <a:ext uri="{0D108BD9-81ED-4DB2-BD59-A6C34878D82A}">
                    <a16:rowId xmlns:a16="http://schemas.microsoft.com/office/drawing/2014/main" val="10010"/>
                  </a:ext>
                </a:extLst>
              </a:tr>
              <a:tr h="212882">
                <a:tc>
                  <a:txBody>
                    <a:bodyPr/>
                    <a:lstStyle/>
                    <a:p>
                      <a:pPr algn="ctr" fontAlgn="b"/>
                      <a:r>
                        <a:rPr lang="en-CA" sz="1400" u="none" strike="noStrike"/>
                        <a:t>33</a:t>
                      </a:r>
                      <a:endParaRPr lang="en-CA" sz="1400" b="0" i="0" u="none" strike="noStrike">
                        <a:solidFill>
                          <a:srgbClr val="000000"/>
                        </a:solidFill>
                        <a:latin typeface="Calibri"/>
                      </a:endParaRPr>
                    </a:p>
                  </a:txBody>
                  <a:tcPr marL="9525" marR="9525" marT="7142" marB="0" anchor="b"/>
                </a:tc>
                <a:tc>
                  <a:txBody>
                    <a:bodyPr/>
                    <a:lstStyle/>
                    <a:p>
                      <a:pPr algn="r" fontAlgn="b"/>
                      <a:r>
                        <a:rPr lang="en-CA" sz="1400" u="none" strike="noStrike"/>
                        <a:t>$150,000</a:t>
                      </a:r>
                      <a:endParaRPr lang="en-CA" sz="1400" b="0" i="0" u="none" strike="noStrike">
                        <a:solidFill>
                          <a:srgbClr val="000000"/>
                        </a:solidFill>
                        <a:latin typeface="Calibri"/>
                      </a:endParaRPr>
                    </a:p>
                  </a:txBody>
                  <a:tcPr marL="9525" marR="9525" marT="7142" marB="0" anchor="b"/>
                </a:tc>
                <a:tc>
                  <a:txBody>
                    <a:bodyPr/>
                    <a:lstStyle/>
                    <a:p>
                      <a:pPr algn="ctr" fontAlgn="b"/>
                      <a:r>
                        <a:rPr lang="en-CA" sz="1400" u="none" strike="noStrike"/>
                        <a:t>Y</a:t>
                      </a:r>
                      <a:endParaRPr lang="en-CA" sz="1400" b="0" i="0" u="none" strike="noStrike">
                        <a:solidFill>
                          <a:srgbClr val="000000"/>
                        </a:solidFill>
                        <a:latin typeface="Calibri"/>
                      </a:endParaRPr>
                    </a:p>
                  </a:txBody>
                  <a:tcPr marL="9525" marR="9525" marT="7142" marB="0" anchor="b"/>
                </a:tc>
                <a:tc>
                  <a:txBody>
                    <a:bodyPr/>
                    <a:lstStyle/>
                    <a:p>
                      <a:pPr algn="r" fontAlgn="b"/>
                      <a:r>
                        <a:rPr lang="en-CA" sz="1400" u="none" strike="noStrike" dirty="0"/>
                        <a:t>8000</a:t>
                      </a:r>
                      <a:endParaRPr lang="en-CA" sz="1400" b="0" i="0" u="none" strike="noStrike" dirty="0">
                        <a:solidFill>
                          <a:srgbClr val="000000"/>
                        </a:solidFill>
                        <a:latin typeface="Calibri"/>
                      </a:endParaRPr>
                    </a:p>
                  </a:txBody>
                  <a:tcPr marL="9525" marR="9525" marT="7142" marB="0" anchor="b"/>
                </a:tc>
                <a:extLst>
                  <a:ext uri="{0D108BD9-81ED-4DB2-BD59-A6C34878D82A}">
                    <a16:rowId xmlns:a16="http://schemas.microsoft.com/office/drawing/2014/main" val="10011"/>
                  </a:ext>
                </a:extLst>
              </a:tr>
              <a:tr h="212882">
                <a:tc>
                  <a:txBody>
                    <a:bodyPr/>
                    <a:lstStyle/>
                    <a:p>
                      <a:pPr algn="ctr" fontAlgn="b"/>
                      <a:endParaRPr lang="en-CA" sz="1400" b="0" i="0" u="none" strike="noStrike">
                        <a:solidFill>
                          <a:srgbClr val="000000"/>
                        </a:solidFill>
                        <a:latin typeface="Calibri"/>
                      </a:endParaRPr>
                    </a:p>
                  </a:txBody>
                  <a:tcPr marL="9525" marR="9525" marT="7142" marB="0" anchor="b"/>
                </a:tc>
                <a:tc>
                  <a:txBody>
                    <a:bodyPr/>
                    <a:lstStyle/>
                    <a:p>
                      <a:pPr algn="l" fontAlgn="b"/>
                      <a:endParaRPr lang="en-CA" sz="1400" b="0" i="0" u="none" strike="noStrike">
                        <a:solidFill>
                          <a:srgbClr val="000000"/>
                        </a:solidFill>
                        <a:latin typeface="Calibri"/>
                      </a:endParaRPr>
                    </a:p>
                  </a:txBody>
                  <a:tcPr marL="9525" marR="9525" marT="7142" marB="0" anchor="b"/>
                </a:tc>
                <a:tc>
                  <a:txBody>
                    <a:bodyPr/>
                    <a:lstStyle/>
                    <a:p>
                      <a:pPr algn="ctr" fontAlgn="b"/>
                      <a:endParaRPr lang="en-CA" sz="1400" b="0" i="0" u="none" strike="noStrike" dirty="0">
                        <a:solidFill>
                          <a:srgbClr val="000000"/>
                        </a:solidFill>
                        <a:latin typeface="Calibri"/>
                      </a:endParaRPr>
                    </a:p>
                  </a:txBody>
                  <a:tcPr marL="9525" marR="9525" marT="7142" marB="0" anchor="b"/>
                </a:tc>
                <a:tc>
                  <a:txBody>
                    <a:bodyPr/>
                    <a:lstStyle/>
                    <a:p>
                      <a:pPr algn="l" fontAlgn="b"/>
                      <a:endParaRPr lang="en-CA" sz="1400" b="0" i="0" u="none" strike="noStrike">
                        <a:solidFill>
                          <a:srgbClr val="000000"/>
                        </a:solidFill>
                        <a:latin typeface="Calibri"/>
                      </a:endParaRPr>
                    </a:p>
                  </a:txBody>
                  <a:tcPr marL="9525" marR="9525" marT="7142" marB="0" anchor="b"/>
                </a:tc>
                <a:extLst>
                  <a:ext uri="{0D108BD9-81ED-4DB2-BD59-A6C34878D82A}">
                    <a16:rowId xmlns:a16="http://schemas.microsoft.com/office/drawing/2014/main" val="10012"/>
                  </a:ext>
                </a:extLst>
              </a:tr>
              <a:tr h="212882">
                <a:tc>
                  <a:txBody>
                    <a:bodyPr/>
                    <a:lstStyle/>
                    <a:p>
                      <a:pPr algn="ctr" fontAlgn="b"/>
                      <a:r>
                        <a:rPr lang="en-CA" sz="1400" b="1" u="none" strike="noStrike" dirty="0">
                          <a:solidFill>
                            <a:srgbClr val="006600"/>
                          </a:solidFill>
                        </a:rPr>
                        <a:t>48</a:t>
                      </a:r>
                      <a:endParaRPr lang="en-CA" sz="1400" b="1" i="0" u="none" strike="noStrike" dirty="0">
                        <a:solidFill>
                          <a:srgbClr val="006600"/>
                        </a:solidFill>
                        <a:latin typeface="Calibri"/>
                      </a:endParaRPr>
                    </a:p>
                  </a:txBody>
                  <a:tcPr marL="9525" marR="9525" marT="7142" marB="0" anchor="b">
                    <a:solidFill>
                      <a:schemeClr val="bg1"/>
                    </a:solidFill>
                  </a:tcPr>
                </a:tc>
                <a:tc>
                  <a:txBody>
                    <a:bodyPr/>
                    <a:lstStyle/>
                    <a:p>
                      <a:pPr algn="r" fontAlgn="b"/>
                      <a:r>
                        <a:rPr lang="en-CA" sz="1400" b="1" u="none" strike="noStrike" dirty="0">
                          <a:solidFill>
                            <a:srgbClr val="006600"/>
                          </a:solidFill>
                        </a:rPr>
                        <a:t>$142,000</a:t>
                      </a:r>
                      <a:endParaRPr lang="en-CA" sz="1400" b="1" i="0" u="none" strike="noStrike" dirty="0">
                        <a:solidFill>
                          <a:srgbClr val="006600"/>
                        </a:solidFill>
                        <a:latin typeface="Calibri"/>
                      </a:endParaRPr>
                    </a:p>
                  </a:txBody>
                  <a:tcPr marL="9525" marR="9525" marT="7142" marB="0" anchor="b">
                    <a:solidFill>
                      <a:schemeClr val="bg1"/>
                    </a:solidFill>
                  </a:tcPr>
                </a:tc>
                <a:tc>
                  <a:txBody>
                    <a:bodyPr/>
                    <a:lstStyle/>
                    <a:p>
                      <a:pPr algn="ctr" fontAlgn="b"/>
                      <a:r>
                        <a:rPr lang="en-CA" sz="1400" b="1" u="none" strike="noStrike" dirty="0">
                          <a:solidFill>
                            <a:srgbClr val="006600"/>
                          </a:solidFill>
                        </a:rPr>
                        <a:t>?</a:t>
                      </a:r>
                      <a:endParaRPr lang="en-CA" sz="1400" b="1" i="0" u="none" strike="noStrike" dirty="0">
                        <a:solidFill>
                          <a:srgbClr val="006600"/>
                        </a:solidFill>
                        <a:latin typeface="Calibri"/>
                      </a:endParaRPr>
                    </a:p>
                  </a:txBody>
                  <a:tcPr marL="9525" marR="9525" marT="7142" marB="0" anchor="b">
                    <a:solidFill>
                      <a:schemeClr val="bg1"/>
                    </a:solidFill>
                  </a:tcPr>
                </a:tc>
                <a:tc>
                  <a:txBody>
                    <a:bodyPr/>
                    <a:lstStyle/>
                    <a:p>
                      <a:pPr algn="l" fontAlgn="b"/>
                      <a:endParaRPr lang="en-CA" sz="1400" b="0" i="0" u="none" strike="noStrike" dirty="0">
                        <a:solidFill>
                          <a:srgbClr val="000000"/>
                        </a:solidFill>
                        <a:latin typeface="Calibri"/>
                      </a:endParaRPr>
                    </a:p>
                  </a:txBody>
                  <a:tcPr marL="9525" marR="9525" marT="7142" marB="0" anchor="b">
                    <a:solidFill>
                      <a:schemeClr val="bg1"/>
                    </a:solidFill>
                  </a:tcPr>
                </a:tc>
                <a:extLst>
                  <a:ext uri="{0D108BD9-81ED-4DB2-BD59-A6C34878D82A}">
                    <a16:rowId xmlns:a16="http://schemas.microsoft.com/office/drawing/2014/main" val="10013"/>
                  </a:ext>
                </a:extLst>
              </a:tr>
            </a:tbl>
          </a:graphicData>
        </a:graphic>
      </p:graphicFrame>
      <p:cxnSp>
        <p:nvCxnSpPr>
          <p:cNvPr id="6" name="Straight Arrow Connector 5"/>
          <p:cNvCxnSpPr/>
          <p:nvPr/>
        </p:nvCxnSpPr>
        <p:spPr>
          <a:xfrm rot="10800000">
            <a:off x="5486400" y="3543300"/>
            <a:ext cx="1752600" cy="1191"/>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8" name="Straight Arrow Connector 7"/>
          <p:cNvCxnSpPr/>
          <p:nvPr/>
        </p:nvCxnSpPr>
        <p:spPr>
          <a:xfrm rot="5400000">
            <a:off x="5218312" y="3771702"/>
            <a:ext cx="229791" cy="1587"/>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aphicFrame>
        <p:nvGraphicFramePr>
          <p:cNvPr id="1026" name="Object 1"/>
          <p:cNvGraphicFramePr>
            <a:graphicFrameLocks noChangeAspect="1"/>
          </p:cNvGraphicFramePr>
          <p:nvPr/>
        </p:nvGraphicFramePr>
        <p:xfrm>
          <a:off x="2819400" y="4114800"/>
          <a:ext cx="4343400" cy="531019"/>
        </p:xfrm>
        <a:graphic>
          <a:graphicData uri="http://schemas.openxmlformats.org/presentationml/2006/ole">
            <mc:AlternateContent xmlns:mc="http://schemas.openxmlformats.org/markup-compatibility/2006">
              <mc:Choice xmlns:v="urn:schemas-microsoft-com:vml" Requires="v">
                <p:oleObj spid="_x0000_s1027" name="Equation" r:id="rId3" imgW="1714500" imgH="279400" progId="Equation.3">
                  <p:embed/>
                </p:oleObj>
              </mc:Choice>
              <mc:Fallback>
                <p:oleObj name="Equation" r:id="rId3" imgW="1714500" imgH="27940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4114800"/>
                        <a:ext cx="4343400" cy="5310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rot="19963274">
            <a:off x="1446352" y="4202384"/>
            <a:ext cx="1557478" cy="307777"/>
          </a:xfrm>
          <a:prstGeom prst="rect">
            <a:avLst/>
          </a:prstGeom>
          <a:effectLst>
            <a:glow rad="63500">
              <a:schemeClr val="accent5">
                <a:satMod val="175000"/>
                <a:alpha val="40000"/>
              </a:schemeClr>
            </a:glow>
            <a:outerShdw blurRad="40000" dist="20000" dir="5400000" rotWithShape="0">
              <a:srgbClr val="000000">
                <a:alpha val="38000"/>
              </a:srgbClr>
            </a:outerShdw>
          </a:effectLst>
        </p:spPr>
        <p:style>
          <a:lnRef idx="1">
            <a:schemeClr val="accent6"/>
          </a:lnRef>
          <a:fillRef idx="2">
            <a:schemeClr val="accent6"/>
          </a:fillRef>
          <a:effectRef idx="1">
            <a:schemeClr val="accent6"/>
          </a:effectRef>
          <a:fontRef idx="minor">
            <a:schemeClr val="dk1"/>
          </a:fontRef>
        </p:style>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CA" altLang="en-US" sz="1400">
                <a:solidFill>
                  <a:srgbClr val="000000"/>
                </a:solidFill>
              </a:rPr>
              <a:t>Euclidean Distance</a:t>
            </a:r>
          </a:p>
        </p:txBody>
      </p:sp>
      <p:sp>
        <p:nvSpPr>
          <p:cNvPr id="1107" name="Slide Number Placeholder 11"/>
          <p:cNvSpPr>
            <a:spLocks noGrp="1"/>
          </p:cNvSpPr>
          <p:nvPr>
            <p:ph type="sldNum" sz="quarter" idx="12"/>
          </p:nvPr>
        </p:nvSpPr>
        <p:spPr bwMode="auto">
          <a:noFill/>
          <a:ln>
            <a:miter lim="800000"/>
            <a:headEnd/>
            <a:tailEnd/>
          </a:ln>
        </p:spPr>
        <p:txBody>
          <a:bodyPr/>
          <a:lstStyle/>
          <a:p>
            <a:fld id="{6320FC86-C4B6-4ACB-A6CE-A1A88C010B4D}" type="slidenum">
              <a:rPr lang="en-US" altLang="en-US" smtClean="0"/>
              <a:pPr/>
              <a:t>16</a:t>
            </a:fld>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653" y="243337"/>
            <a:ext cx="5588331" cy="479822"/>
          </a:xfrm>
        </p:spPr>
        <p:txBody>
          <a:bodyPr>
            <a:normAutofit/>
          </a:bodyPr>
          <a:lstStyle/>
          <a:p>
            <a:r>
              <a:rPr lang="en-US" dirty="0"/>
              <a:t>Regression algorithms</a:t>
            </a:r>
          </a:p>
        </p:txBody>
      </p:sp>
      <p:sp>
        <p:nvSpPr>
          <p:cNvPr id="3" name="Content Placeholder 2"/>
          <p:cNvSpPr>
            <a:spLocks noGrp="1"/>
          </p:cNvSpPr>
          <p:nvPr>
            <p:ph idx="1"/>
          </p:nvPr>
        </p:nvSpPr>
        <p:spPr>
          <a:xfrm>
            <a:off x="265391" y="857250"/>
            <a:ext cx="3962731" cy="3943350"/>
          </a:xfrm>
        </p:spPr>
        <p:txBody>
          <a:bodyPr>
            <a:noAutofit/>
          </a:bodyPr>
          <a:lstStyle/>
          <a:p>
            <a:r>
              <a:rPr lang="en-US" sz="1800" b="1" dirty="0"/>
              <a:t>Simple linear regression or </a:t>
            </a:r>
            <a:r>
              <a:rPr lang="en-US" sz="1800" b="1" dirty="0" err="1"/>
              <a:t>uni-variate</a:t>
            </a:r>
            <a:r>
              <a:rPr lang="en-US" sz="1800" b="1" dirty="0"/>
              <a:t> linear regression</a:t>
            </a:r>
          </a:p>
          <a:p>
            <a:r>
              <a:rPr lang="en-US" sz="1800" b="1" dirty="0"/>
              <a:t>multiple linear regression or </a:t>
            </a:r>
            <a:br>
              <a:rPr lang="en-US" sz="1800" b="1" dirty="0"/>
            </a:br>
            <a:r>
              <a:rPr lang="en-US" sz="1800" b="1" dirty="0"/>
              <a:t>multi-</a:t>
            </a:r>
            <a:r>
              <a:rPr lang="en-US" sz="1800" b="1" dirty="0" err="1"/>
              <a:t>variate</a:t>
            </a:r>
            <a:r>
              <a:rPr lang="en-US" sz="1800" b="1" dirty="0"/>
              <a:t> linear regression</a:t>
            </a:r>
          </a:p>
          <a:p>
            <a:r>
              <a:rPr lang="en-US" sz="1800" b="1" dirty="0"/>
              <a:t>logistic regression (used in </a:t>
            </a:r>
            <a:r>
              <a:rPr lang="en-US" sz="1800" b="1" dirty="0" err="1"/>
              <a:t>classifcation</a:t>
            </a:r>
            <a:r>
              <a:rPr lang="en-US" sz="1800" b="1" dirty="0"/>
              <a:t>)</a:t>
            </a:r>
          </a:p>
          <a:p>
            <a:r>
              <a:rPr lang="en-US" sz="1800" b="1" dirty="0"/>
              <a:t>polynomial linear regression</a:t>
            </a:r>
          </a:p>
          <a:p>
            <a:r>
              <a:rPr lang="en-US" sz="1800" b="1" dirty="0"/>
              <a:t>nonlinear regression</a:t>
            </a:r>
          </a:p>
          <a:p>
            <a:r>
              <a:rPr lang="en-US" sz="1800" b="1" dirty="0"/>
              <a:t>least squares regression</a:t>
            </a:r>
          </a:p>
          <a:p>
            <a:r>
              <a:rPr lang="en-US" sz="1800" b="1" dirty="0"/>
              <a:t>gradient descent algorithm</a:t>
            </a:r>
          </a:p>
          <a:p>
            <a:r>
              <a:rPr lang="en-US" sz="1800" b="1" dirty="0"/>
              <a:t>Kernel based </a:t>
            </a:r>
            <a:r>
              <a:rPr lang="en-US" sz="1800" b="1" dirty="0" err="1"/>
              <a:t>regresstion</a:t>
            </a:r>
            <a:endParaRPr lang="en-US" sz="1800" b="1" dirty="0"/>
          </a:p>
        </p:txBody>
      </p:sp>
      <p:sp>
        <p:nvSpPr>
          <p:cNvPr id="6" name="Content Placeholder 2"/>
          <p:cNvSpPr txBox="1">
            <a:spLocks/>
          </p:cNvSpPr>
          <p:nvPr/>
        </p:nvSpPr>
        <p:spPr>
          <a:xfrm>
            <a:off x="4423508" y="898769"/>
            <a:ext cx="4587631" cy="4030785"/>
          </a:xfrm>
          <a:prstGeom prst="rect">
            <a:avLst/>
          </a:prstGeom>
        </p:spPr>
        <p:txBody>
          <a:bodyPr lIns="45720" tIns="45720" rIns="45720" bIns="45720" anchor="t" anchorCtr="0">
            <a:noAutofit/>
          </a:bodyPr>
          <a:lstStyle/>
          <a:p>
            <a:r>
              <a:rPr lang="en-US" sz="1600" dirty="0"/>
              <a:t>Types of gradient descent algorithms for solving regression problems</a:t>
            </a:r>
          </a:p>
          <a:p>
            <a:endParaRPr lang="en-US" sz="1600" dirty="0"/>
          </a:p>
          <a:p>
            <a:r>
              <a:rPr lang="en-US" sz="1600" dirty="0"/>
              <a:t>batch gradient descent</a:t>
            </a:r>
          </a:p>
          <a:p>
            <a:r>
              <a:rPr lang="en-US" sz="1600" dirty="0"/>
              <a:t>stochastic gradient descent</a:t>
            </a:r>
          </a:p>
          <a:p>
            <a:endParaRPr lang="en-US" sz="1600" dirty="0"/>
          </a:p>
          <a:p>
            <a:r>
              <a:rPr lang="en-US" sz="1600" dirty="0"/>
              <a:t>normal equation for solving regression problems</a:t>
            </a:r>
          </a:p>
          <a:p>
            <a:endParaRPr lang="en-US" sz="1600" dirty="0"/>
          </a:p>
          <a:p>
            <a:r>
              <a:rPr lang="en-US" sz="1600" dirty="0"/>
              <a:t>Types of regularization technique used in regression</a:t>
            </a:r>
          </a:p>
          <a:p>
            <a:endParaRPr lang="en-US" sz="1600" dirty="0"/>
          </a:p>
          <a:p>
            <a:r>
              <a:rPr lang="en-US" sz="1600" dirty="0"/>
              <a:t>1. LASSO regression (Least Absolute Shrinkage </a:t>
            </a:r>
            <a:br>
              <a:rPr lang="en-US" sz="1600" dirty="0"/>
            </a:br>
            <a:r>
              <a:rPr lang="en-US" sz="1600" dirty="0"/>
              <a:t>                                      and Selection Operator)</a:t>
            </a:r>
          </a:p>
          <a:p>
            <a:r>
              <a:rPr lang="en-US" sz="1600" dirty="0"/>
              <a:t>2. ridge regression</a:t>
            </a:r>
          </a:p>
          <a:p>
            <a:r>
              <a:rPr lang="en-US" sz="1600" dirty="0"/>
              <a:t>3. elastic net </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4104185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069" y="97275"/>
            <a:ext cx="8294777" cy="592681"/>
          </a:xfrm>
        </p:spPr>
        <p:txBody>
          <a:bodyPr/>
          <a:lstStyle/>
          <a:p>
            <a:r>
              <a:rPr lang="en-US" dirty="0"/>
              <a:t>Recommender algorithms</a:t>
            </a:r>
          </a:p>
        </p:txBody>
      </p:sp>
      <p:sp>
        <p:nvSpPr>
          <p:cNvPr id="6" name="TextBox 5"/>
          <p:cNvSpPr txBox="1"/>
          <p:nvPr/>
        </p:nvSpPr>
        <p:spPr>
          <a:xfrm>
            <a:off x="3165230" y="1148861"/>
            <a:ext cx="2592773" cy="307777"/>
          </a:xfrm>
          <a:prstGeom prst="rect">
            <a:avLst/>
          </a:prstGeom>
          <a:noFill/>
          <a:ln w="31750">
            <a:solidFill>
              <a:schemeClr val="accent1"/>
            </a:solidFill>
          </a:ln>
        </p:spPr>
        <p:txBody>
          <a:bodyPr wrap="square" rtlCol="0">
            <a:spAutoFit/>
          </a:bodyPr>
          <a:lstStyle/>
          <a:p>
            <a:r>
              <a:rPr lang="en-US" sz="1400" b="1" dirty="0">
                <a:solidFill>
                  <a:srgbClr val="FF0000"/>
                </a:solidFill>
                <a:latin typeface="Arial" panose="020B0604020202020204" pitchFamily="34" charset="0"/>
                <a:cs typeface="Arial" panose="020B0604020202020204" pitchFamily="34" charset="0"/>
              </a:rPr>
              <a:t>Recommendation Systems</a:t>
            </a:r>
          </a:p>
        </p:txBody>
      </p:sp>
      <p:sp>
        <p:nvSpPr>
          <p:cNvPr id="7" name="TextBox 6"/>
          <p:cNvSpPr txBox="1"/>
          <p:nvPr/>
        </p:nvSpPr>
        <p:spPr>
          <a:xfrm>
            <a:off x="902677" y="1949938"/>
            <a:ext cx="1910861" cy="523220"/>
          </a:xfrm>
          <a:prstGeom prst="rect">
            <a:avLst/>
          </a:prstGeom>
          <a:noFill/>
          <a:ln w="31750">
            <a:solidFill>
              <a:schemeClr val="accent1"/>
            </a:solidFill>
          </a:ln>
        </p:spPr>
        <p:txBody>
          <a:bodyPr wrap="square" rtlCol="0">
            <a:spAutoFit/>
          </a:bodyPr>
          <a:lstStyle/>
          <a:p>
            <a:r>
              <a:rPr lang="en-US" sz="1400" b="1" dirty="0">
                <a:solidFill>
                  <a:srgbClr val="FF0000"/>
                </a:solidFill>
                <a:latin typeface="Arial" panose="020B0604020202020204" pitchFamily="34" charset="0"/>
                <a:cs typeface="Arial" panose="020B0604020202020204" pitchFamily="34" charset="0"/>
              </a:rPr>
              <a:t>Content based filtering technique</a:t>
            </a:r>
          </a:p>
        </p:txBody>
      </p:sp>
      <p:sp>
        <p:nvSpPr>
          <p:cNvPr id="8" name="TextBox 7"/>
          <p:cNvSpPr txBox="1"/>
          <p:nvPr/>
        </p:nvSpPr>
        <p:spPr>
          <a:xfrm>
            <a:off x="3364523" y="1934307"/>
            <a:ext cx="1965569" cy="523220"/>
          </a:xfrm>
          <a:prstGeom prst="rect">
            <a:avLst/>
          </a:prstGeom>
          <a:noFill/>
          <a:ln w="31750">
            <a:solidFill>
              <a:schemeClr val="accent1"/>
            </a:solidFill>
          </a:ln>
        </p:spPr>
        <p:txBody>
          <a:bodyPr wrap="square" rtlCol="0">
            <a:spAutoFit/>
          </a:bodyPr>
          <a:lstStyle/>
          <a:p>
            <a:r>
              <a:rPr lang="en-US" sz="1400" b="1" dirty="0">
                <a:solidFill>
                  <a:srgbClr val="FF0000"/>
                </a:solidFill>
                <a:latin typeface="Arial" panose="020B0604020202020204" pitchFamily="34" charset="0"/>
                <a:cs typeface="Arial" panose="020B0604020202020204" pitchFamily="34" charset="0"/>
              </a:rPr>
              <a:t>Collaborative filtering technique</a:t>
            </a:r>
          </a:p>
        </p:txBody>
      </p:sp>
      <p:sp>
        <p:nvSpPr>
          <p:cNvPr id="9" name="TextBox 8"/>
          <p:cNvSpPr txBox="1"/>
          <p:nvPr/>
        </p:nvSpPr>
        <p:spPr>
          <a:xfrm>
            <a:off x="5701323" y="1942122"/>
            <a:ext cx="2051539" cy="523220"/>
          </a:xfrm>
          <a:prstGeom prst="rect">
            <a:avLst/>
          </a:prstGeom>
          <a:noFill/>
          <a:ln w="31750">
            <a:solidFill>
              <a:schemeClr val="accent1"/>
            </a:solidFill>
          </a:ln>
        </p:spPr>
        <p:txBody>
          <a:bodyPr wrap="square" rtlCol="0">
            <a:spAutoFit/>
          </a:bodyPr>
          <a:lstStyle/>
          <a:p>
            <a:r>
              <a:rPr lang="en-US" sz="1400" b="1" dirty="0">
                <a:solidFill>
                  <a:srgbClr val="FF0000"/>
                </a:solidFill>
                <a:latin typeface="Arial" panose="020B0604020202020204" pitchFamily="34" charset="0"/>
                <a:cs typeface="Arial" panose="020B0604020202020204" pitchFamily="34" charset="0"/>
              </a:rPr>
              <a:t>Hybrid filtering technique</a:t>
            </a:r>
          </a:p>
        </p:txBody>
      </p:sp>
      <p:sp>
        <p:nvSpPr>
          <p:cNvPr id="10" name="TextBox 9"/>
          <p:cNvSpPr txBox="1"/>
          <p:nvPr/>
        </p:nvSpPr>
        <p:spPr>
          <a:xfrm>
            <a:off x="1719385" y="2985476"/>
            <a:ext cx="1965569" cy="523220"/>
          </a:xfrm>
          <a:prstGeom prst="rect">
            <a:avLst/>
          </a:prstGeom>
          <a:noFill/>
          <a:ln w="31750">
            <a:solidFill>
              <a:schemeClr val="accent1"/>
            </a:solidFill>
          </a:ln>
        </p:spPr>
        <p:txBody>
          <a:bodyPr wrap="square" rtlCol="0">
            <a:spAutoFit/>
          </a:bodyPr>
          <a:lstStyle/>
          <a:p>
            <a:r>
              <a:rPr lang="en-US" sz="1400" dirty="0">
                <a:solidFill>
                  <a:srgbClr val="FF0000"/>
                </a:solidFill>
                <a:latin typeface="Arial" panose="020B0604020202020204" pitchFamily="34" charset="0"/>
                <a:cs typeface="Arial" panose="020B0604020202020204" pitchFamily="34" charset="0"/>
              </a:rPr>
              <a:t>Model based </a:t>
            </a:r>
            <a:r>
              <a:rPr lang="en-US" sz="1400" b="1" dirty="0">
                <a:solidFill>
                  <a:srgbClr val="FF0000"/>
                </a:solidFill>
                <a:latin typeface="Arial" panose="020B0604020202020204" pitchFamily="34" charset="0"/>
                <a:cs typeface="Arial" panose="020B0604020202020204" pitchFamily="34" charset="0"/>
              </a:rPr>
              <a:t>filtering</a:t>
            </a:r>
            <a:r>
              <a:rPr lang="en-US" sz="1400" dirty="0">
                <a:solidFill>
                  <a:srgbClr val="FF0000"/>
                </a:solidFill>
                <a:latin typeface="Arial" panose="020B0604020202020204" pitchFamily="34" charset="0"/>
                <a:cs typeface="Arial" panose="020B0604020202020204" pitchFamily="34" charset="0"/>
              </a:rPr>
              <a:t> technique</a:t>
            </a:r>
          </a:p>
        </p:txBody>
      </p:sp>
      <p:sp>
        <p:nvSpPr>
          <p:cNvPr id="11" name="TextBox 10"/>
          <p:cNvSpPr txBox="1"/>
          <p:nvPr/>
        </p:nvSpPr>
        <p:spPr>
          <a:xfrm>
            <a:off x="4121570" y="2968606"/>
            <a:ext cx="2152481" cy="523220"/>
          </a:xfrm>
          <a:prstGeom prst="rect">
            <a:avLst/>
          </a:prstGeom>
          <a:noFill/>
          <a:ln w="31750">
            <a:solidFill>
              <a:schemeClr val="accent1"/>
            </a:solidFill>
          </a:ln>
        </p:spPr>
        <p:txBody>
          <a:bodyPr wrap="square" rtlCol="0">
            <a:spAutoFit/>
          </a:bodyPr>
          <a:lstStyle/>
          <a:p>
            <a:r>
              <a:rPr lang="en-US" sz="1400" b="1" dirty="0">
                <a:solidFill>
                  <a:srgbClr val="FF0000"/>
                </a:solidFill>
                <a:latin typeface="Arial" panose="020B0604020202020204" pitchFamily="34" charset="0"/>
                <a:cs typeface="Arial" panose="020B0604020202020204" pitchFamily="34" charset="0"/>
              </a:rPr>
              <a:t>Memory based filtering technique</a:t>
            </a:r>
          </a:p>
        </p:txBody>
      </p:sp>
      <p:sp>
        <p:nvSpPr>
          <p:cNvPr id="12" name="TextBox 11"/>
          <p:cNvSpPr txBox="1"/>
          <p:nvPr/>
        </p:nvSpPr>
        <p:spPr>
          <a:xfrm>
            <a:off x="6369538" y="3993661"/>
            <a:ext cx="1965569" cy="307777"/>
          </a:xfrm>
          <a:prstGeom prst="rect">
            <a:avLst/>
          </a:prstGeom>
          <a:noFill/>
          <a:ln w="31750">
            <a:solidFill>
              <a:schemeClr val="accent1"/>
            </a:solidFill>
          </a:ln>
        </p:spPr>
        <p:txBody>
          <a:bodyPr wrap="square" rtlCol="0">
            <a:spAutoFit/>
          </a:bodyPr>
          <a:lstStyle/>
          <a:p>
            <a:r>
              <a:rPr lang="en-US" sz="1400" b="1" dirty="0">
                <a:solidFill>
                  <a:srgbClr val="FF0000"/>
                </a:solidFill>
                <a:latin typeface="Arial" panose="020B0604020202020204" pitchFamily="34" charset="0"/>
                <a:cs typeface="Arial" panose="020B0604020202020204" pitchFamily="34" charset="0"/>
              </a:rPr>
              <a:t>Item based</a:t>
            </a:r>
          </a:p>
        </p:txBody>
      </p:sp>
      <p:sp>
        <p:nvSpPr>
          <p:cNvPr id="13" name="TextBox 12"/>
          <p:cNvSpPr txBox="1"/>
          <p:nvPr/>
        </p:nvSpPr>
        <p:spPr>
          <a:xfrm>
            <a:off x="3985846" y="4001475"/>
            <a:ext cx="1965569" cy="307777"/>
          </a:xfrm>
          <a:prstGeom prst="rect">
            <a:avLst/>
          </a:prstGeom>
          <a:noFill/>
          <a:ln w="31750">
            <a:solidFill>
              <a:schemeClr val="accent1"/>
            </a:solidFill>
          </a:ln>
        </p:spPr>
        <p:txBody>
          <a:bodyPr wrap="square" rtlCol="0">
            <a:spAutoFit/>
          </a:bodyPr>
          <a:lstStyle/>
          <a:p>
            <a:r>
              <a:rPr lang="en-US" sz="1400" b="1" dirty="0">
                <a:solidFill>
                  <a:srgbClr val="FF0000"/>
                </a:solidFill>
                <a:latin typeface="Arial" panose="020B0604020202020204" pitchFamily="34" charset="0"/>
                <a:cs typeface="Arial" panose="020B0604020202020204" pitchFamily="34" charset="0"/>
              </a:rPr>
              <a:t>User based</a:t>
            </a:r>
          </a:p>
        </p:txBody>
      </p:sp>
      <p:sp>
        <p:nvSpPr>
          <p:cNvPr id="14" name="TextBox 13"/>
          <p:cNvSpPr txBox="1"/>
          <p:nvPr/>
        </p:nvSpPr>
        <p:spPr>
          <a:xfrm>
            <a:off x="1258277" y="4032738"/>
            <a:ext cx="2191093" cy="954107"/>
          </a:xfrm>
          <a:prstGeom prst="rect">
            <a:avLst/>
          </a:prstGeom>
          <a:noFill/>
          <a:ln w="31750">
            <a:solidFill>
              <a:schemeClr val="accent1"/>
            </a:solidFill>
          </a:ln>
        </p:spPr>
        <p:txBody>
          <a:bodyPr wrap="square" rtlCol="0">
            <a:spAutoFit/>
          </a:bodyPr>
          <a:lstStyle/>
          <a:p>
            <a:r>
              <a:rPr lang="en-US" sz="1400" b="1" dirty="0">
                <a:solidFill>
                  <a:srgbClr val="FF0000"/>
                </a:solidFill>
                <a:latin typeface="Arial" panose="020B0604020202020204" pitchFamily="34" charset="0"/>
                <a:cs typeface="Arial" panose="020B0604020202020204" pitchFamily="34" charset="0"/>
              </a:rPr>
              <a:t>Clustering techniques</a:t>
            </a:r>
          </a:p>
          <a:p>
            <a:r>
              <a:rPr lang="en-US" sz="1400" b="1" dirty="0">
                <a:solidFill>
                  <a:srgbClr val="FF0000"/>
                </a:solidFill>
                <a:latin typeface="Arial" panose="020B0604020202020204" pitchFamily="34" charset="0"/>
                <a:cs typeface="Arial" panose="020B0604020202020204" pitchFamily="34" charset="0"/>
              </a:rPr>
              <a:t>Association techniques</a:t>
            </a:r>
          </a:p>
          <a:p>
            <a:r>
              <a:rPr lang="en-US" sz="1400" b="1" dirty="0">
                <a:solidFill>
                  <a:srgbClr val="FF0000"/>
                </a:solidFill>
                <a:latin typeface="Arial" panose="020B0604020202020204" pitchFamily="34" charset="0"/>
                <a:cs typeface="Arial" panose="020B0604020202020204" pitchFamily="34" charset="0"/>
              </a:rPr>
              <a:t>Bayesian networks</a:t>
            </a:r>
          </a:p>
          <a:p>
            <a:r>
              <a:rPr lang="en-US" sz="1400" b="1" dirty="0">
                <a:solidFill>
                  <a:srgbClr val="FF0000"/>
                </a:solidFill>
                <a:latin typeface="Arial" panose="020B0604020202020204" pitchFamily="34" charset="0"/>
                <a:cs typeface="Arial" panose="020B0604020202020204" pitchFamily="34" charset="0"/>
              </a:rPr>
              <a:t>Deep learning based</a:t>
            </a:r>
          </a:p>
        </p:txBody>
      </p:sp>
      <p:cxnSp>
        <p:nvCxnSpPr>
          <p:cNvPr id="25" name="Straight Arrow Connector 24"/>
          <p:cNvCxnSpPr/>
          <p:nvPr/>
        </p:nvCxnSpPr>
        <p:spPr>
          <a:xfrm>
            <a:off x="4879818" y="1457608"/>
            <a:ext cx="9053" cy="470780"/>
          </a:xfrm>
          <a:prstGeom prst="straightConnector1">
            <a:avLst/>
          </a:prstGeom>
          <a:ln w="31750" cmpd="sng">
            <a:solidFill>
              <a:schemeClr val="accent2"/>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145671" y="3539905"/>
            <a:ext cx="7546" cy="505485"/>
          </a:xfrm>
          <a:prstGeom prst="straightConnector1">
            <a:avLst/>
          </a:prstGeom>
          <a:ln w="31750" cmpd="sng">
            <a:solidFill>
              <a:schemeClr val="accent2"/>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1" idx="2"/>
          </p:cNvCxnSpPr>
          <p:nvPr/>
        </p:nvCxnSpPr>
        <p:spPr>
          <a:xfrm flipH="1">
            <a:off x="5184619" y="3491826"/>
            <a:ext cx="13192" cy="543001"/>
          </a:xfrm>
          <a:prstGeom prst="straightConnector1">
            <a:avLst/>
          </a:prstGeom>
          <a:ln w="31750" cmpd="sng">
            <a:solidFill>
              <a:schemeClr val="accent2"/>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3558012" y="2462542"/>
            <a:ext cx="9054" cy="497941"/>
          </a:xfrm>
          <a:prstGeom prst="straightConnector1">
            <a:avLst/>
          </a:prstGeom>
          <a:ln w="31750" cmpd="sng">
            <a:solidFill>
              <a:schemeClr val="accent2"/>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4814935" y="2461033"/>
            <a:ext cx="9054" cy="497941"/>
          </a:xfrm>
          <a:prstGeom prst="straightConnector1">
            <a:avLst/>
          </a:prstGeom>
          <a:ln w="31750" cmpd="sng">
            <a:solidFill>
              <a:schemeClr val="accent2"/>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flipV="1">
            <a:off x="6029607" y="3648547"/>
            <a:ext cx="1122631" cy="9054"/>
          </a:xfrm>
          <a:prstGeom prst="line">
            <a:avLst/>
          </a:prstGeom>
          <a:ln w="3175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7156765" y="3630440"/>
            <a:ext cx="4526" cy="384771"/>
          </a:xfrm>
          <a:prstGeom prst="straightConnector1">
            <a:avLst/>
          </a:prstGeom>
          <a:ln w="31750" cmpd="sng">
            <a:solidFill>
              <a:schemeClr val="accent2"/>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a:off x="6440033" y="1619062"/>
            <a:ext cx="4526" cy="384771"/>
          </a:xfrm>
          <a:prstGeom prst="straightConnector1">
            <a:avLst/>
          </a:prstGeom>
          <a:ln w="31750" cmpd="sng">
            <a:solidFill>
              <a:schemeClr val="accent2"/>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367195" y="1483260"/>
            <a:ext cx="1510" cy="146364"/>
          </a:xfrm>
          <a:prstGeom prst="line">
            <a:avLst/>
          </a:prstGeom>
          <a:ln w="3175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5349088" y="1628116"/>
            <a:ext cx="1122631" cy="9054"/>
          </a:xfrm>
          <a:prstGeom prst="line">
            <a:avLst/>
          </a:prstGeom>
          <a:ln w="3175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flipV="1">
            <a:off x="2187919" y="1617554"/>
            <a:ext cx="1122631" cy="9054"/>
          </a:xfrm>
          <a:prstGeom prst="line">
            <a:avLst/>
          </a:prstGeom>
          <a:ln w="3175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310550" y="1481751"/>
            <a:ext cx="1510" cy="146364"/>
          </a:xfrm>
          <a:prstGeom prst="line">
            <a:avLst/>
          </a:prstGeom>
          <a:ln w="3175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2192448" y="1590392"/>
            <a:ext cx="4526" cy="384771"/>
          </a:xfrm>
          <a:prstGeom prst="straightConnector1">
            <a:avLst/>
          </a:prstGeom>
          <a:ln w="31750" cmpd="sng">
            <a:solidFill>
              <a:schemeClr val="accent2"/>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6026589" y="3500674"/>
            <a:ext cx="1510" cy="146364"/>
          </a:xfrm>
          <a:prstGeom prst="line">
            <a:avLst/>
          </a:prstGeom>
          <a:ln w="3175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qph.ec.quoracdn.net/main-qimg-1edc85fd2f2b3b2138130548bf277fbd"/>
          <p:cNvPicPr>
            <a:picLocks noChangeAspect="1" noChangeArrowheads="1"/>
          </p:cNvPicPr>
          <p:nvPr/>
        </p:nvPicPr>
        <p:blipFill>
          <a:blip r:embed="rId2"/>
          <a:srcRect/>
          <a:stretch>
            <a:fillRect/>
          </a:stretch>
        </p:blipFill>
        <p:spPr bwMode="auto">
          <a:xfrm>
            <a:off x="593237" y="1717675"/>
            <a:ext cx="4286250" cy="2352675"/>
          </a:xfrm>
          <a:prstGeom prst="rect">
            <a:avLst/>
          </a:prstGeom>
          <a:noFill/>
        </p:spPr>
      </p:pic>
      <p:sp>
        <p:nvSpPr>
          <p:cNvPr id="2052" name="AutoShape 4" descr="https://qph.ec.quoracdn.net/main-qimg-47d13b2c4c0057851a276a033a7293b5.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4" name="AutoShape 6" descr="https://qph.ec.quoracdn.net/main-qimg-47d13b2c4c0057851a276a033a7293b5.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6" name="AutoShape 8" descr="https://qph.ec.quoracdn.net/main-qimg-47d13b2c4c0057851a276a033a7293b5.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58" name="Picture 10" descr="https://qph.ec.quoracdn.net/main-qimg-47d13b2c4c0057851a276a033a7293b5"/>
          <p:cNvPicPr>
            <a:picLocks noChangeAspect="1" noChangeArrowheads="1"/>
          </p:cNvPicPr>
          <p:nvPr/>
        </p:nvPicPr>
        <p:blipFill>
          <a:blip r:embed="rId3"/>
          <a:srcRect/>
          <a:stretch>
            <a:fillRect/>
          </a:stretch>
        </p:blipFill>
        <p:spPr bwMode="auto">
          <a:xfrm>
            <a:off x="5259021" y="739409"/>
            <a:ext cx="3333750" cy="3600451"/>
          </a:xfrm>
          <a:prstGeom prst="rect">
            <a:avLst/>
          </a:prstGeom>
          <a:noFill/>
        </p:spPr>
      </p:pic>
      <p:sp>
        <p:nvSpPr>
          <p:cNvPr id="8" name="Rectangle 7"/>
          <p:cNvSpPr/>
          <p:nvPr/>
        </p:nvSpPr>
        <p:spPr>
          <a:xfrm>
            <a:off x="199292" y="132794"/>
            <a:ext cx="8663353" cy="276999"/>
          </a:xfrm>
          <a:prstGeom prst="rect">
            <a:avLst/>
          </a:prstGeom>
        </p:spPr>
        <p:txBody>
          <a:bodyPr wrap="square">
            <a:spAutoFit/>
          </a:bodyPr>
          <a:lstStyle/>
          <a:p>
            <a:r>
              <a:rPr lang="en-US" sz="1200" dirty="0"/>
              <a:t>Picture credit: https://www.quora.com/What-is-the-difference-between-content-based-filtering-and-collaborative-filtering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9F0CF-2326-4AA0-B3C9-0F7E28D536B0}"/>
              </a:ext>
            </a:extLst>
          </p:cNvPr>
          <p:cNvSpPr>
            <a:spLocks noGrp="1"/>
          </p:cNvSpPr>
          <p:nvPr>
            <p:ph type="ctrTitle"/>
          </p:nvPr>
        </p:nvSpPr>
        <p:spPr>
          <a:xfrm>
            <a:off x="263070" y="258807"/>
            <a:ext cx="5245100" cy="589091"/>
          </a:xfrm>
        </p:spPr>
        <p:txBody>
          <a:bodyPr/>
          <a:lstStyle/>
          <a:p>
            <a:r>
              <a:rPr lang="en-IN" u="none" dirty="0"/>
              <a:t>Agenda for Day 2</a:t>
            </a:r>
          </a:p>
        </p:txBody>
      </p:sp>
      <p:sp>
        <p:nvSpPr>
          <p:cNvPr id="4" name="Text Placeholder 3">
            <a:extLst>
              <a:ext uri="{FF2B5EF4-FFF2-40B4-BE49-F238E27FC236}">
                <a16:creationId xmlns:a16="http://schemas.microsoft.com/office/drawing/2014/main" id="{D4245CB2-7F1B-4D44-8029-7C46FC8047B8}"/>
              </a:ext>
            </a:extLst>
          </p:cNvPr>
          <p:cNvSpPr>
            <a:spLocks noGrp="1"/>
          </p:cNvSpPr>
          <p:nvPr>
            <p:ph type="body" sz="quarter" idx="12"/>
          </p:nvPr>
        </p:nvSpPr>
        <p:spPr/>
        <p:txBody>
          <a:bodyPr/>
          <a:lstStyle/>
          <a:p>
            <a:endParaRPr lang="en-IN"/>
          </a:p>
        </p:txBody>
      </p:sp>
      <p:sp>
        <p:nvSpPr>
          <p:cNvPr id="6" name="Content Placeholder 2">
            <a:extLst>
              <a:ext uri="{FF2B5EF4-FFF2-40B4-BE49-F238E27FC236}">
                <a16:creationId xmlns:a16="http://schemas.microsoft.com/office/drawing/2014/main" id="{E3DAB1BB-0018-4BA1-8B26-6C89D0625925}"/>
              </a:ext>
            </a:extLst>
          </p:cNvPr>
          <p:cNvSpPr txBox="1">
            <a:spLocks/>
          </p:cNvSpPr>
          <p:nvPr/>
        </p:nvSpPr>
        <p:spPr>
          <a:xfrm>
            <a:off x="511124" y="1005840"/>
            <a:ext cx="7876398" cy="3778985"/>
          </a:xfrm>
          <a:prstGeom prst="rect">
            <a:avLst/>
          </a:prstGeom>
        </p:spPr>
        <p:txBody>
          <a:bodyPr>
            <a:normAutofit/>
          </a:bodyPr>
          <a:lstStyle>
            <a:lvl1pPr marL="231775" indent="-231775" algn="l" defTabSz="457200" rtl="0" eaLnBrk="1" latinLnBrk="0" hangingPunct="1">
              <a:spcBef>
                <a:spcPts val="600"/>
              </a:spcBef>
              <a:buClr>
                <a:srgbClr val="00B0F0"/>
              </a:buClr>
              <a:buFont typeface="Arial" panose="020B0604020202020204" pitchFamily="34" charset="0"/>
              <a:buChar char="•"/>
              <a:defRPr kumimoji="0" lang="en-US" sz="2000" b="0" i="0" u="none" strike="noStrike" kern="1200" cap="none" spc="0" normalizeH="0" baseline="0" noProof="0" dirty="0" smtClean="0">
                <a:ln>
                  <a:noFill/>
                </a:ln>
                <a:solidFill>
                  <a:schemeClr val="accent2"/>
                </a:solidFill>
                <a:effectLst/>
                <a:uLnTx/>
                <a:uFillTx/>
                <a:latin typeface="+mn-lt"/>
                <a:ea typeface="+mn-ea"/>
                <a:cs typeface="Arial"/>
              </a:defRPr>
            </a:lvl1pPr>
            <a:lvl2pPr marL="742950" indent="-285750" algn="l" defTabSz="457200" rtl="0" eaLnBrk="1" latinLnBrk="0" hangingPunct="1">
              <a:spcBef>
                <a:spcPts val="600"/>
              </a:spcBef>
              <a:buClr>
                <a:srgbClr val="00B0F0"/>
              </a:buClr>
              <a:buFont typeface="Arial" charset="0"/>
              <a:buChar char="•"/>
              <a:defRPr kumimoji="0" lang="en-US" sz="1800" b="0" i="0" u="none" strike="noStrike" kern="1200" cap="none" spc="0" normalizeH="0" baseline="0" noProof="0" dirty="0" smtClean="0">
                <a:ln>
                  <a:noFill/>
                </a:ln>
                <a:solidFill>
                  <a:schemeClr val="accent2"/>
                </a:solidFill>
                <a:effectLst/>
                <a:uLnTx/>
                <a:uFillTx/>
                <a:latin typeface="+mn-lt"/>
                <a:ea typeface="+mn-ea"/>
                <a:cs typeface="+mn-cs"/>
              </a:defRPr>
            </a:lvl2pPr>
            <a:lvl3pPr marL="1085850" indent="-171450" algn="l" defTabSz="457200" rtl="0" eaLnBrk="1" latinLnBrk="0" hangingPunct="1">
              <a:spcBef>
                <a:spcPts val="600"/>
              </a:spcBef>
              <a:buClr>
                <a:srgbClr val="00B0F0"/>
              </a:buClr>
              <a:buFont typeface="Arial" charset="0"/>
              <a:buChar char="•"/>
              <a:defRPr kumimoji="0" lang="en-US" sz="1200" b="0" i="0" u="none" strike="noStrike" kern="1200" cap="none" spc="0" normalizeH="0" baseline="0" noProof="0" dirty="0" smtClean="0">
                <a:ln>
                  <a:noFill/>
                </a:ln>
                <a:solidFill>
                  <a:schemeClr val="accent2"/>
                </a:solidFill>
                <a:effectLst/>
                <a:uLnTx/>
                <a:uFillTx/>
                <a:latin typeface="+mn-lt"/>
                <a:ea typeface="+mn-ea"/>
                <a:cs typeface="+mn-cs"/>
              </a:defRPr>
            </a:lvl3pPr>
            <a:lvl4pPr marL="1543050" indent="-171450" algn="l" defTabSz="457200" rtl="0" eaLnBrk="1" latinLnBrk="0" hangingPunct="1">
              <a:spcBef>
                <a:spcPts val="600"/>
              </a:spcBef>
              <a:buClr>
                <a:srgbClr val="00B0F0"/>
              </a:buClr>
              <a:buFont typeface="Arial" charset="0"/>
              <a:buChar char="•"/>
              <a:defRPr kumimoji="0" lang="en-US" sz="1100" b="0" i="0" u="none" strike="noStrike" kern="1200" cap="none" spc="0" normalizeH="0" baseline="0" noProof="0" dirty="0" smtClean="0">
                <a:ln>
                  <a:noFill/>
                </a:ln>
                <a:solidFill>
                  <a:schemeClr val="accent2"/>
                </a:solidFill>
                <a:effectLst/>
                <a:uLnTx/>
                <a:uFillTx/>
                <a:latin typeface="+mn-lt"/>
                <a:ea typeface="+mn-ea"/>
                <a:cs typeface="+mn-cs"/>
              </a:defRPr>
            </a:lvl4pPr>
            <a:lvl5pPr marL="2000250" indent="-171450" algn="l" defTabSz="457200" rtl="0" eaLnBrk="1" latinLnBrk="0" hangingPunct="1">
              <a:spcBef>
                <a:spcPts val="600"/>
              </a:spcBef>
              <a:buClr>
                <a:srgbClr val="00B0F0"/>
              </a:buClr>
              <a:buFont typeface="Arial" charset="0"/>
              <a:buChar char="•"/>
              <a:defRPr kumimoji="0" lang="en-US" sz="1050" b="0" i="0" u="none" strike="noStrike" kern="1200" cap="none" spc="0" normalizeH="0" baseline="0" noProof="0" dirty="0">
                <a:ln>
                  <a:noFill/>
                </a:ln>
                <a:solidFill>
                  <a:schemeClr val="accent2"/>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Summary of our previous session</a:t>
            </a:r>
          </a:p>
          <a:p>
            <a:r>
              <a:rPr lang="en-GB" dirty="0"/>
              <a:t>Overview of the different techniques of machine learning inside each type of learning</a:t>
            </a:r>
          </a:p>
          <a:p>
            <a:r>
              <a:rPr lang="en-GB" dirty="0"/>
              <a:t>High level overview of the different algorithms present in each technique</a:t>
            </a:r>
          </a:p>
          <a:p>
            <a:r>
              <a:rPr lang="en-GB" dirty="0"/>
              <a:t>Summary of the different structures in Deep learning with Neural networks</a:t>
            </a:r>
          </a:p>
          <a:p>
            <a:r>
              <a:rPr lang="en-GB" dirty="0"/>
              <a:t>Examples for a few types of algorithms and their implementations</a:t>
            </a:r>
          </a:p>
        </p:txBody>
      </p:sp>
    </p:spTree>
    <p:extLst>
      <p:ext uri="{BB962C8B-B14F-4D97-AF65-F5344CB8AC3E}">
        <p14:creationId xmlns:p14="http://schemas.microsoft.com/office/powerpoint/2010/main" val="593984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392" y="133922"/>
            <a:ext cx="6172200" cy="479822"/>
          </a:xfrm>
        </p:spPr>
        <p:txBody>
          <a:bodyPr>
            <a:normAutofit/>
          </a:bodyPr>
          <a:lstStyle/>
          <a:p>
            <a:r>
              <a:rPr lang="en-US" dirty="0"/>
              <a:t>Association rule mining algorithms</a:t>
            </a:r>
          </a:p>
        </p:txBody>
      </p:sp>
      <p:sp>
        <p:nvSpPr>
          <p:cNvPr id="3" name="Content Placeholder 2"/>
          <p:cNvSpPr>
            <a:spLocks noGrp="1"/>
          </p:cNvSpPr>
          <p:nvPr>
            <p:ph idx="1"/>
          </p:nvPr>
        </p:nvSpPr>
        <p:spPr>
          <a:xfrm>
            <a:off x="265391" y="857250"/>
            <a:ext cx="8497935" cy="3943350"/>
          </a:xfrm>
        </p:spPr>
        <p:txBody>
          <a:bodyPr>
            <a:noAutofit/>
          </a:bodyPr>
          <a:lstStyle/>
          <a:p>
            <a:r>
              <a:rPr lang="en-GB" sz="2400" dirty="0"/>
              <a:t>FP  Growth – Frequent Pattern Mining</a:t>
            </a:r>
          </a:p>
          <a:p>
            <a:r>
              <a:rPr lang="en-GB" sz="2400" dirty="0" err="1"/>
              <a:t>Apriori</a:t>
            </a:r>
            <a:r>
              <a:rPr lang="en-GB" sz="2400" dirty="0"/>
              <a:t> – (lift, confidence and support)</a:t>
            </a:r>
          </a:p>
          <a:p>
            <a:r>
              <a:rPr lang="en-GB" sz="2400" dirty="0"/>
              <a:t>ECLAT – Equivalence Class Transformation</a:t>
            </a:r>
          </a:p>
          <a:p>
            <a:r>
              <a:rPr lang="en-GB" sz="2400" dirty="0"/>
              <a:t>Market basket analysis</a:t>
            </a:r>
          </a:p>
          <a:p>
            <a:pPr>
              <a:buNone/>
            </a:pPr>
            <a:endParaRPr lang="en-GB" sz="2400" dirty="0"/>
          </a:p>
          <a:p>
            <a:endParaRPr lang="en-GB" sz="2400" dirty="0"/>
          </a:p>
          <a:p>
            <a:endParaRPr lang="en-GB" sz="2400" dirty="0"/>
          </a:p>
          <a:p>
            <a:endParaRPr lang="en-GB" sz="2400" dirty="0"/>
          </a:p>
        </p:txBody>
      </p:sp>
    </p:spTree>
    <p:extLst>
      <p:ext uri="{BB962C8B-B14F-4D97-AF65-F5344CB8AC3E}">
        <p14:creationId xmlns:p14="http://schemas.microsoft.com/office/powerpoint/2010/main" val="4104185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392" y="133922"/>
            <a:ext cx="6172200" cy="479822"/>
          </a:xfrm>
        </p:spPr>
        <p:txBody>
          <a:bodyPr>
            <a:normAutofit/>
          </a:bodyPr>
          <a:lstStyle/>
          <a:p>
            <a:r>
              <a:rPr lang="en-US" dirty="0"/>
              <a:t>Time Series Analysis methods</a:t>
            </a:r>
          </a:p>
        </p:txBody>
      </p:sp>
      <p:sp>
        <p:nvSpPr>
          <p:cNvPr id="3" name="Content Placeholder 2"/>
          <p:cNvSpPr>
            <a:spLocks noGrp="1"/>
          </p:cNvSpPr>
          <p:nvPr>
            <p:ph idx="1"/>
          </p:nvPr>
        </p:nvSpPr>
        <p:spPr>
          <a:xfrm>
            <a:off x="265391" y="857250"/>
            <a:ext cx="8497935" cy="3943350"/>
          </a:xfrm>
        </p:spPr>
        <p:txBody>
          <a:bodyPr>
            <a:noAutofit/>
          </a:bodyPr>
          <a:lstStyle/>
          <a:p>
            <a:r>
              <a:rPr lang="en-US" sz="2400" dirty="0"/>
              <a:t>Simple Moving Average (SMA)</a:t>
            </a:r>
          </a:p>
          <a:p>
            <a:r>
              <a:rPr lang="en-US" sz="2400" dirty="0"/>
              <a:t>Exponential Smoothing (SES)</a:t>
            </a:r>
          </a:p>
          <a:p>
            <a:r>
              <a:rPr lang="en-US" sz="2400" dirty="0"/>
              <a:t>Autoregressive Integration Moving Average (ARIMA)</a:t>
            </a:r>
          </a:p>
          <a:p>
            <a:r>
              <a:rPr lang="en-US" sz="2400" dirty="0"/>
              <a:t>Neural Network (NN)</a:t>
            </a:r>
          </a:p>
          <a:p>
            <a:r>
              <a:rPr lang="en-US" sz="2400" dirty="0" err="1"/>
              <a:t>Croston</a:t>
            </a:r>
            <a:endParaRPr lang="en-US" sz="2400" dirty="0"/>
          </a:p>
        </p:txBody>
      </p:sp>
    </p:spTree>
    <p:extLst>
      <p:ext uri="{BB962C8B-B14F-4D97-AF65-F5344CB8AC3E}">
        <p14:creationId xmlns:p14="http://schemas.microsoft.com/office/powerpoint/2010/main" val="4104185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392" y="133922"/>
            <a:ext cx="6172200" cy="479822"/>
          </a:xfrm>
        </p:spPr>
        <p:txBody>
          <a:bodyPr>
            <a:normAutofit/>
          </a:bodyPr>
          <a:lstStyle/>
          <a:p>
            <a:r>
              <a:rPr lang="en-US" dirty="0"/>
              <a:t>Dimensionality Reduction techniques</a:t>
            </a:r>
          </a:p>
        </p:txBody>
      </p:sp>
      <p:sp>
        <p:nvSpPr>
          <p:cNvPr id="3" name="Content Placeholder 2"/>
          <p:cNvSpPr>
            <a:spLocks noGrp="1"/>
          </p:cNvSpPr>
          <p:nvPr>
            <p:ph idx="1"/>
          </p:nvPr>
        </p:nvSpPr>
        <p:spPr>
          <a:xfrm>
            <a:off x="265391" y="857250"/>
            <a:ext cx="8497935" cy="3943350"/>
          </a:xfrm>
        </p:spPr>
        <p:txBody>
          <a:bodyPr>
            <a:noAutofit/>
          </a:bodyPr>
          <a:lstStyle/>
          <a:p>
            <a:r>
              <a:rPr lang="en-GB" sz="2400" dirty="0"/>
              <a:t>Principal Component Analysis (PCA)</a:t>
            </a:r>
          </a:p>
          <a:p>
            <a:r>
              <a:rPr lang="en-GB" sz="2400" dirty="0"/>
              <a:t>Factor Analysis</a:t>
            </a:r>
          </a:p>
          <a:p>
            <a:r>
              <a:rPr lang="en-GB" sz="2400" dirty="0"/>
              <a:t>Canonical Component Analysis (CCA)</a:t>
            </a:r>
          </a:p>
          <a:p>
            <a:r>
              <a:rPr lang="en-GB" sz="2400" dirty="0"/>
              <a:t>Factor Analysis</a:t>
            </a:r>
          </a:p>
          <a:p>
            <a:r>
              <a:rPr lang="en-GB" sz="2400" dirty="0"/>
              <a:t>Independent Component Analysis (ICA)</a:t>
            </a:r>
          </a:p>
          <a:p>
            <a:r>
              <a:rPr lang="en-GB" sz="2400" dirty="0"/>
              <a:t>Linear Discriminant Analysis (LDA)</a:t>
            </a:r>
          </a:p>
          <a:p>
            <a:r>
              <a:rPr lang="en-GB" sz="2400" dirty="0"/>
              <a:t>Non-negative matrix factorization</a:t>
            </a:r>
          </a:p>
          <a:p>
            <a:r>
              <a:rPr lang="en-GB" sz="2400" dirty="0"/>
              <a:t>T-distributed stochastic neighbour embedding</a:t>
            </a:r>
          </a:p>
        </p:txBody>
      </p:sp>
    </p:spTree>
    <p:extLst>
      <p:ext uri="{BB962C8B-B14F-4D97-AF65-F5344CB8AC3E}">
        <p14:creationId xmlns:p14="http://schemas.microsoft.com/office/powerpoint/2010/main" val="4104185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762" y="290230"/>
            <a:ext cx="7182812" cy="479822"/>
          </a:xfrm>
        </p:spPr>
        <p:txBody>
          <a:bodyPr>
            <a:noAutofit/>
          </a:bodyPr>
          <a:lstStyle/>
          <a:p>
            <a:r>
              <a:rPr lang="en-US" sz="2400" dirty="0"/>
              <a:t>Outlier detection, novelty detection or anomaly detection techniques</a:t>
            </a:r>
          </a:p>
        </p:txBody>
      </p:sp>
      <p:sp>
        <p:nvSpPr>
          <p:cNvPr id="3" name="Content Placeholder 2"/>
          <p:cNvSpPr>
            <a:spLocks noGrp="1"/>
          </p:cNvSpPr>
          <p:nvPr>
            <p:ph idx="1"/>
          </p:nvPr>
        </p:nvSpPr>
        <p:spPr>
          <a:xfrm>
            <a:off x="265392" y="1055076"/>
            <a:ext cx="4322240" cy="3745523"/>
          </a:xfrm>
        </p:spPr>
        <p:txBody>
          <a:bodyPr>
            <a:noAutofit/>
          </a:bodyPr>
          <a:lstStyle/>
          <a:p>
            <a:r>
              <a:rPr lang="en-GB" sz="2400" dirty="0"/>
              <a:t>Density based techniques</a:t>
            </a:r>
          </a:p>
          <a:p>
            <a:r>
              <a:rPr lang="en-GB" sz="2400" dirty="0"/>
              <a:t>Cluster analysis based outlier detection</a:t>
            </a:r>
          </a:p>
          <a:p>
            <a:r>
              <a:rPr lang="en-GB" sz="2400" dirty="0"/>
              <a:t>Fuzzy logic based outlier detection techniques</a:t>
            </a:r>
          </a:p>
          <a:p>
            <a:r>
              <a:rPr lang="en-GB" sz="2400" dirty="0"/>
              <a:t>Subspace and correlation based outlier detection for high dimensional data</a:t>
            </a:r>
          </a:p>
          <a:p>
            <a:r>
              <a:rPr lang="en-GB" sz="2400" dirty="0"/>
              <a:t>Plotting (visual techniques)</a:t>
            </a:r>
          </a:p>
        </p:txBody>
      </p:sp>
      <p:pic>
        <p:nvPicPr>
          <p:cNvPr id="4" name="Picture 2" descr="Image result for outlier detection">
            <a:extLst>
              <a:ext uri="{FF2B5EF4-FFF2-40B4-BE49-F238E27FC236}">
                <a16:creationId xmlns:a16="http://schemas.microsoft.com/office/drawing/2014/main" id="{D54BA124-20C0-4231-B507-AF67EECD7D6B}"/>
              </a:ext>
            </a:extLst>
          </p:cNvPr>
          <p:cNvPicPr>
            <a:picLocks noChangeAspect="1" noChangeArrowheads="1"/>
          </p:cNvPicPr>
          <p:nvPr/>
        </p:nvPicPr>
        <p:blipFill>
          <a:blip r:embed="rId2" cstate="print"/>
          <a:srcRect/>
          <a:stretch>
            <a:fillRect/>
          </a:stretch>
        </p:blipFill>
        <p:spPr bwMode="auto">
          <a:xfrm>
            <a:off x="4868985" y="1031632"/>
            <a:ext cx="3883025" cy="3610706"/>
          </a:xfrm>
          <a:prstGeom prst="rect">
            <a:avLst/>
          </a:prstGeom>
          <a:noFill/>
        </p:spPr>
      </p:pic>
    </p:spTree>
    <p:extLst>
      <p:ext uri="{BB962C8B-B14F-4D97-AF65-F5344CB8AC3E}">
        <p14:creationId xmlns:p14="http://schemas.microsoft.com/office/powerpoint/2010/main" val="4104185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14300"/>
            <a:ext cx="8534400" cy="594122"/>
          </a:xfrm>
        </p:spPr>
        <p:txBody>
          <a:bodyPr/>
          <a:lstStyle/>
          <a:p>
            <a:r>
              <a:rPr lang="en-US" dirty="0"/>
              <a:t>Applications of Outlier Detection</a:t>
            </a:r>
          </a:p>
        </p:txBody>
      </p:sp>
      <p:sp>
        <p:nvSpPr>
          <p:cNvPr id="3" name="Content Placeholder 2"/>
          <p:cNvSpPr>
            <a:spLocks noGrp="1"/>
          </p:cNvSpPr>
          <p:nvPr>
            <p:ph idx="1"/>
          </p:nvPr>
        </p:nvSpPr>
        <p:spPr>
          <a:xfrm>
            <a:off x="304800" y="971550"/>
            <a:ext cx="8534400" cy="3943350"/>
          </a:xfrm>
        </p:spPr>
        <p:txBody>
          <a:bodyPr>
            <a:normAutofit fontScale="92500"/>
          </a:bodyPr>
          <a:lstStyle/>
          <a:p>
            <a:r>
              <a:rPr lang="en-US" dirty="0"/>
              <a:t>Credit card fraud detection and statistical methods</a:t>
            </a:r>
          </a:p>
          <a:p>
            <a:r>
              <a:rPr lang="en-US" dirty="0"/>
              <a:t>Fraudulent insurance claims in hospitals and fraudulent life insurance claims</a:t>
            </a:r>
          </a:p>
          <a:p>
            <a:r>
              <a:rPr lang="en-US" dirty="0"/>
              <a:t>Activity monitoring—the detection of fraud of mobile phones and proximity-based methods</a:t>
            </a:r>
          </a:p>
          <a:p>
            <a:r>
              <a:rPr lang="en-US" dirty="0"/>
              <a:t>Detection of network security breach – finding something unusual in traffic</a:t>
            </a:r>
          </a:p>
          <a:p>
            <a:r>
              <a:rPr lang="en-US" dirty="0"/>
              <a:t>Intrusion detection and density-based methods</a:t>
            </a:r>
          </a:p>
          <a:p>
            <a:r>
              <a:rPr lang="en-US" dirty="0"/>
              <a:t>Medical Diagnosis</a:t>
            </a:r>
          </a:p>
          <a:p>
            <a:r>
              <a:rPr lang="en-US" dirty="0"/>
              <a:t>Monitoring the performance of network-based and classification-based methods</a:t>
            </a:r>
          </a:p>
          <a:p>
            <a:r>
              <a:rPr lang="en-US" dirty="0"/>
              <a:t>Detecting novelty in text, topic detection, and mining contextual outliers</a:t>
            </a:r>
          </a:p>
          <a:p>
            <a:r>
              <a:rPr lang="en-US" dirty="0"/>
              <a:t>Video surveillance and unusual footage in it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392" y="133922"/>
            <a:ext cx="6172200" cy="479822"/>
          </a:xfrm>
        </p:spPr>
        <p:txBody>
          <a:bodyPr>
            <a:normAutofit/>
          </a:bodyPr>
          <a:lstStyle/>
          <a:p>
            <a:r>
              <a:rPr lang="en-US" dirty="0"/>
              <a:t>Types of Ensemble Learning</a:t>
            </a:r>
          </a:p>
        </p:txBody>
      </p:sp>
      <p:sp>
        <p:nvSpPr>
          <p:cNvPr id="3" name="Content Placeholder 2"/>
          <p:cNvSpPr>
            <a:spLocks noGrp="1"/>
          </p:cNvSpPr>
          <p:nvPr>
            <p:ph idx="1"/>
          </p:nvPr>
        </p:nvSpPr>
        <p:spPr>
          <a:xfrm>
            <a:off x="265391" y="857250"/>
            <a:ext cx="8497935" cy="3943350"/>
          </a:xfrm>
        </p:spPr>
        <p:txBody>
          <a:bodyPr>
            <a:noAutofit/>
          </a:bodyPr>
          <a:lstStyle/>
          <a:p>
            <a:r>
              <a:rPr lang="en-GB" sz="2400" dirty="0"/>
              <a:t>Bagging (bootstrap aggregating)</a:t>
            </a:r>
          </a:p>
          <a:p>
            <a:r>
              <a:rPr lang="en-GB" sz="2400" dirty="0" err="1"/>
              <a:t>Adaboost</a:t>
            </a:r>
            <a:endParaRPr lang="en-GB" sz="2400" dirty="0"/>
          </a:p>
          <a:p>
            <a:r>
              <a:rPr lang="en-GB" sz="2400" dirty="0"/>
              <a:t>Boosting</a:t>
            </a:r>
          </a:p>
          <a:p>
            <a:r>
              <a:rPr lang="en-GB" sz="2400" dirty="0"/>
              <a:t>Stacking</a:t>
            </a:r>
          </a:p>
          <a:p>
            <a:r>
              <a:rPr lang="en-GB" sz="2400" dirty="0"/>
              <a:t>Random forest</a:t>
            </a:r>
          </a:p>
        </p:txBody>
      </p:sp>
    </p:spTree>
    <p:extLst>
      <p:ext uri="{BB962C8B-B14F-4D97-AF65-F5344CB8AC3E}">
        <p14:creationId xmlns:p14="http://schemas.microsoft.com/office/powerpoint/2010/main" val="4104185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392" y="133922"/>
            <a:ext cx="6172200" cy="479822"/>
          </a:xfrm>
        </p:spPr>
        <p:txBody>
          <a:bodyPr>
            <a:normAutofit/>
          </a:bodyPr>
          <a:lstStyle/>
          <a:p>
            <a:r>
              <a:rPr lang="en-US" dirty="0"/>
              <a:t>Density estimation techniques</a:t>
            </a:r>
          </a:p>
        </p:txBody>
      </p:sp>
      <p:sp>
        <p:nvSpPr>
          <p:cNvPr id="3" name="Content Placeholder 2"/>
          <p:cNvSpPr>
            <a:spLocks noGrp="1"/>
          </p:cNvSpPr>
          <p:nvPr>
            <p:ph idx="1"/>
          </p:nvPr>
        </p:nvSpPr>
        <p:spPr>
          <a:xfrm>
            <a:off x="265392" y="857250"/>
            <a:ext cx="4650486" cy="3943350"/>
          </a:xfrm>
        </p:spPr>
        <p:txBody>
          <a:bodyPr>
            <a:noAutofit/>
          </a:bodyPr>
          <a:lstStyle/>
          <a:p>
            <a:r>
              <a:rPr lang="en-GB" sz="2400" dirty="0"/>
              <a:t>Expectation maximization</a:t>
            </a:r>
          </a:p>
          <a:p>
            <a:r>
              <a:rPr lang="en-GB" sz="2400" dirty="0" err="1"/>
              <a:t>Parzen</a:t>
            </a:r>
            <a:r>
              <a:rPr lang="en-GB" sz="2400" dirty="0"/>
              <a:t> windows</a:t>
            </a:r>
          </a:p>
          <a:p>
            <a:r>
              <a:rPr lang="en-GB" sz="2400" dirty="0"/>
              <a:t>Vector quantization</a:t>
            </a:r>
          </a:p>
          <a:p>
            <a:r>
              <a:rPr lang="en-GB" sz="2400" dirty="0"/>
              <a:t>Rescaled histogram (most popular estimation technique)</a:t>
            </a:r>
          </a:p>
          <a:p>
            <a:r>
              <a:rPr lang="en-GB" sz="2400" dirty="0"/>
              <a:t>Kernel density estimation</a:t>
            </a:r>
          </a:p>
          <a:p>
            <a:r>
              <a:rPr lang="en-GB" sz="2400" dirty="0"/>
              <a:t>Many clustering techniques</a:t>
            </a:r>
          </a:p>
        </p:txBody>
      </p:sp>
    </p:spTree>
    <p:extLst>
      <p:ext uri="{BB962C8B-B14F-4D97-AF65-F5344CB8AC3E}">
        <p14:creationId xmlns:p14="http://schemas.microsoft.com/office/powerpoint/2010/main" val="4104185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392" y="133922"/>
            <a:ext cx="6172200" cy="479822"/>
          </a:xfrm>
        </p:spPr>
        <p:txBody>
          <a:bodyPr>
            <a:normAutofit/>
          </a:bodyPr>
          <a:lstStyle/>
          <a:p>
            <a:r>
              <a:rPr lang="en-US" dirty="0"/>
              <a:t>Reinforcement Learning Techniques</a:t>
            </a:r>
          </a:p>
        </p:txBody>
      </p:sp>
      <p:sp>
        <p:nvSpPr>
          <p:cNvPr id="3" name="Content Placeholder 2"/>
          <p:cNvSpPr>
            <a:spLocks noGrp="1"/>
          </p:cNvSpPr>
          <p:nvPr>
            <p:ph idx="1"/>
          </p:nvPr>
        </p:nvSpPr>
        <p:spPr>
          <a:xfrm>
            <a:off x="265391" y="857250"/>
            <a:ext cx="8497935" cy="3943350"/>
          </a:xfrm>
        </p:spPr>
        <p:txBody>
          <a:bodyPr>
            <a:noAutofit/>
          </a:bodyPr>
          <a:lstStyle/>
          <a:p>
            <a:r>
              <a:rPr lang="en-GB" sz="2400" dirty="0"/>
              <a:t>SARSA – State Action Reward State Action</a:t>
            </a:r>
          </a:p>
          <a:p>
            <a:r>
              <a:rPr lang="en-GB" sz="2400" dirty="0"/>
              <a:t>Q-Learning – ‘Q’ means Quality – quality of an action in a given state</a:t>
            </a:r>
          </a:p>
          <a:p>
            <a:r>
              <a:rPr lang="en-GB" sz="2400" dirty="0"/>
              <a:t>DQN – Deep Q Network</a:t>
            </a:r>
          </a:p>
          <a:p>
            <a:r>
              <a:rPr lang="en-GB" sz="2400" dirty="0"/>
              <a:t>DDPG – Deep Deterministic Policy Gradient</a:t>
            </a:r>
          </a:p>
        </p:txBody>
      </p:sp>
    </p:spTree>
    <p:extLst>
      <p:ext uri="{BB962C8B-B14F-4D97-AF65-F5344CB8AC3E}">
        <p14:creationId xmlns:p14="http://schemas.microsoft.com/office/powerpoint/2010/main" val="4104185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392" y="133922"/>
            <a:ext cx="8878608" cy="479822"/>
          </a:xfrm>
        </p:spPr>
        <p:txBody>
          <a:bodyPr>
            <a:normAutofit/>
          </a:bodyPr>
          <a:lstStyle/>
          <a:p>
            <a:r>
              <a:rPr lang="en-US" u="none" dirty="0"/>
              <a:t>Different neural networks and deep learning structures</a:t>
            </a:r>
          </a:p>
        </p:txBody>
      </p:sp>
      <p:sp>
        <p:nvSpPr>
          <p:cNvPr id="3" name="Content Placeholder 2"/>
          <p:cNvSpPr>
            <a:spLocks noGrp="1"/>
          </p:cNvSpPr>
          <p:nvPr>
            <p:ph idx="1"/>
          </p:nvPr>
        </p:nvSpPr>
        <p:spPr>
          <a:xfrm>
            <a:off x="265391" y="857250"/>
            <a:ext cx="4173747" cy="3943350"/>
          </a:xfrm>
        </p:spPr>
        <p:txBody>
          <a:bodyPr>
            <a:noAutofit/>
          </a:bodyPr>
          <a:lstStyle/>
          <a:p>
            <a:r>
              <a:rPr lang="en-GB" sz="1600" b="1" dirty="0"/>
              <a:t>back propagation algorithm</a:t>
            </a:r>
          </a:p>
          <a:p>
            <a:r>
              <a:rPr lang="en-GB" sz="1600" b="1" dirty="0"/>
              <a:t>forward propagation algorithm</a:t>
            </a:r>
          </a:p>
          <a:p>
            <a:r>
              <a:rPr lang="en-GB" sz="1600" b="1" dirty="0" err="1"/>
              <a:t>perceptron</a:t>
            </a:r>
            <a:endParaRPr lang="en-GB" sz="1600" b="1" dirty="0"/>
          </a:p>
          <a:p>
            <a:r>
              <a:rPr lang="en-GB" sz="1600" b="1" dirty="0"/>
              <a:t>Deep Neural Networks - Multi Layer </a:t>
            </a:r>
            <a:r>
              <a:rPr lang="en-GB" sz="1600" b="1" dirty="0" err="1"/>
              <a:t>Perceptron</a:t>
            </a:r>
            <a:endParaRPr lang="en-GB" sz="1600" b="1" dirty="0"/>
          </a:p>
          <a:p>
            <a:r>
              <a:rPr lang="en-GB" sz="1600" b="1" dirty="0"/>
              <a:t>Unsupervised </a:t>
            </a:r>
            <a:r>
              <a:rPr lang="en-GB" sz="1600" b="1" dirty="0" err="1"/>
              <a:t>Pretrained</a:t>
            </a:r>
            <a:r>
              <a:rPr lang="en-GB" sz="1600" b="1" dirty="0"/>
              <a:t> Networks (UPNs)</a:t>
            </a:r>
          </a:p>
          <a:p>
            <a:r>
              <a:rPr lang="en-GB" sz="1600" b="1" dirty="0"/>
              <a:t>Convolutional Neural Networks (CNNs)</a:t>
            </a:r>
          </a:p>
          <a:p>
            <a:r>
              <a:rPr lang="en-GB" sz="1600" b="1" dirty="0"/>
              <a:t>Recursive Neural Networks</a:t>
            </a:r>
          </a:p>
          <a:p>
            <a:r>
              <a:rPr lang="en-GB" sz="1600" b="1" dirty="0"/>
              <a:t>Recurrent Neural Networks (RNNs)</a:t>
            </a:r>
          </a:p>
          <a:p>
            <a:r>
              <a:rPr lang="en-GB" sz="1600" b="1" dirty="0"/>
              <a:t>Long Short Term Memory Networks - LSTMs</a:t>
            </a:r>
          </a:p>
        </p:txBody>
      </p:sp>
      <p:sp>
        <p:nvSpPr>
          <p:cNvPr id="4" name="Content Placeholder 2"/>
          <p:cNvSpPr txBox="1">
            <a:spLocks/>
          </p:cNvSpPr>
          <p:nvPr/>
        </p:nvSpPr>
        <p:spPr>
          <a:xfrm>
            <a:off x="4841298" y="820615"/>
            <a:ext cx="4173747" cy="4054231"/>
          </a:xfrm>
          <a:prstGeom prst="rect">
            <a:avLst/>
          </a:prstGeom>
        </p:spPr>
        <p:txBody>
          <a:bodyPr lIns="45720" tIns="45720" rIns="45720" bIns="45720" anchor="t" anchorCtr="0">
            <a:noAutofit/>
          </a:bodyPr>
          <a:lstStyle/>
          <a:p>
            <a:r>
              <a:rPr lang="en-GB" sz="1400" dirty="0"/>
              <a:t>Types of </a:t>
            </a:r>
            <a:r>
              <a:rPr lang="en-GB" sz="1400" dirty="0" err="1"/>
              <a:t>Autoencoders</a:t>
            </a:r>
            <a:r>
              <a:rPr lang="en-GB" sz="1400" dirty="0"/>
              <a:t>:</a:t>
            </a:r>
            <a:br>
              <a:rPr lang="en-GB" sz="1400" dirty="0"/>
            </a:br>
            <a:endParaRPr lang="en-GB" sz="1400" dirty="0"/>
          </a:p>
          <a:p>
            <a:r>
              <a:rPr lang="en-GB" sz="1400" dirty="0"/>
              <a:t>1. </a:t>
            </a:r>
            <a:r>
              <a:rPr lang="en-GB" sz="1400" dirty="0" err="1"/>
              <a:t>Denoising</a:t>
            </a:r>
            <a:r>
              <a:rPr lang="en-GB" sz="1400" dirty="0"/>
              <a:t> </a:t>
            </a:r>
            <a:r>
              <a:rPr lang="en-GB" sz="1400" dirty="0" err="1"/>
              <a:t>autoencoder</a:t>
            </a:r>
            <a:endParaRPr lang="en-GB" sz="1400" dirty="0"/>
          </a:p>
          <a:p>
            <a:r>
              <a:rPr lang="en-GB" sz="1400" dirty="0"/>
              <a:t>2. Sparse </a:t>
            </a:r>
            <a:r>
              <a:rPr lang="en-GB" sz="1400" dirty="0" err="1"/>
              <a:t>autoencoder</a:t>
            </a:r>
            <a:endParaRPr lang="en-GB" sz="1400" dirty="0"/>
          </a:p>
          <a:p>
            <a:r>
              <a:rPr lang="en-GB" sz="1400" dirty="0"/>
              <a:t>3. </a:t>
            </a:r>
            <a:r>
              <a:rPr lang="en-GB" sz="1400" dirty="0" err="1"/>
              <a:t>Variational</a:t>
            </a:r>
            <a:r>
              <a:rPr lang="en-GB" sz="1400" dirty="0"/>
              <a:t> </a:t>
            </a:r>
            <a:r>
              <a:rPr lang="en-GB" sz="1400" dirty="0" err="1"/>
              <a:t>autoencoder</a:t>
            </a:r>
            <a:r>
              <a:rPr lang="en-GB" sz="1400" dirty="0"/>
              <a:t> (VAE)</a:t>
            </a:r>
          </a:p>
          <a:p>
            <a:r>
              <a:rPr lang="en-GB" sz="1400" dirty="0"/>
              <a:t>4. Contractive </a:t>
            </a:r>
            <a:r>
              <a:rPr lang="en-GB" sz="1400" dirty="0" err="1"/>
              <a:t>autoencoder</a:t>
            </a:r>
            <a:r>
              <a:rPr lang="en-GB" sz="1400" dirty="0"/>
              <a:t> (CAE)</a:t>
            </a:r>
          </a:p>
          <a:p>
            <a:endParaRPr lang="en-GB" sz="1400" dirty="0"/>
          </a:p>
          <a:p>
            <a:r>
              <a:rPr lang="en-GB" sz="1400" dirty="0"/>
              <a:t>Generative Adversarial Networks - GANs</a:t>
            </a:r>
          </a:p>
          <a:p>
            <a:endParaRPr lang="en-GB" sz="1400" dirty="0"/>
          </a:p>
          <a:p>
            <a:r>
              <a:rPr lang="en-GB" sz="1400" dirty="0"/>
              <a:t>Deep Belief Networks – DBNs</a:t>
            </a:r>
          </a:p>
          <a:p>
            <a:endParaRPr lang="en-GB" sz="1400" dirty="0"/>
          </a:p>
          <a:p>
            <a:r>
              <a:rPr lang="en-GB" sz="1400" dirty="0"/>
              <a:t>Energy Based Models</a:t>
            </a:r>
          </a:p>
          <a:p>
            <a:endParaRPr lang="en-GB" sz="1400" dirty="0"/>
          </a:p>
          <a:p>
            <a:r>
              <a:rPr lang="en-GB" sz="1400" dirty="0"/>
              <a:t>Boltzmann Machines</a:t>
            </a:r>
          </a:p>
          <a:p>
            <a:endParaRPr lang="en-GB" sz="1400" dirty="0"/>
          </a:p>
          <a:p>
            <a:r>
              <a:rPr lang="en-GB" sz="1400" dirty="0"/>
              <a:t>Restricted Boltzmann Machines </a:t>
            </a:r>
          </a:p>
          <a:p>
            <a:endParaRPr lang="en-GB" sz="1400" dirty="0"/>
          </a:p>
          <a:p>
            <a:r>
              <a:rPr lang="en-GB" sz="1400" dirty="0"/>
              <a:t>Self Organizing Map</a:t>
            </a:r>
          </a:p>
          <a:p>
            <a:endParaRPr lang="en-GB" sz="1400" dirty="0"/>
          </a:p>
          <a:p>
            <a:endParaRPr lang="en-GB" sz="1400" dirty="0"/>
          </a:p>
          <a:p>
            <a:endParaRPr lang="en-GB" sz="1400" dirty="0"/>
          </a:p>
          <a:p>
            <a:endParaRPr lang="en-GB" sz="1400" dirty="0"/>
          </a:p>
        </p:txBody>
      </p:sp>
    </p:spTree>
    <p:extLst>
      <p:ext uri="{BB962C8B-B14F-4D97-AF65-F5344CB8AC3E}">
        <p14:creationId xmlns:p14="http://schemas.microsoft.com/office/powerpoint/2010/main" val="4104185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885826" y="150019"/>
            <a:ext cx="7654925" cy="584775"/>
          </a:xfrm>
          <a:prstGeom prst="rect">
            <a:avLst/>
          </a:prstGeom>
          <a:noFill/>
          <a:ln w="9525">
            <a:noFill/>
            <a:miter lim="800000"/>
            <a:headEnd/>
            <a:tailEnd/>
          </a:ln>
          <a:effectLst/>
        </p:spPr>
        <p:txBody>
          <a:bodyPr>
            <a:spAutoFit/>
          </a:bodyPr>
          <a:lstStyle/>
          <a:p>
            <a:pPr algn="ctr">
              <a:spcBef>
                <a:spcPct val="50000"/>
              </a:spcBef>
            </a:pPr>
            <a:r>
              <a:rPr lang="en-US" sz="3200" dirty="0"/>
              <a:t>Genetic Algorithms working</a:t>
            </a:r>
            <a:endParaRPr lang="en-US" sz="3200" b="1" dirty="0">
              <a:solidFill>
                <a:srgbClr val="006600"/>
              </a:solidFill>
              <a:latin typeface="Comic Sans MS" pitchFamily="66" charset="0"/>
            </a:endParaRPr>
          </a:p>
        </p:txBody>
      </p:sp>
      <p:grpSp>
        <p:nvGrpSpPr>
          <p:cNvPr id="2" name="Group 30"/>
          <p:cNvGrpSpPr>
            <a:grpSpLocks/>
          </p:cNvGrpSpPr>
          <p:nvPr/>
        </p:nvGrpSpPr>
        <p:grpSpPr bwMode="auto">
          <a:xfrm>
            <a:off x="3144840" y="762001"/>
            <a:ext cx="2913063" cy="1038225"/>
            <a:chOff x="1981" y="640"/>
            <a:chExt cx="1835" cy="872"/>
          </a:xfrm>
        </p:grpSpPr>
        <p:sp>
          <p:nvSpPr>
            <p:cNvPr id="106500" name="Oval 4"/>
            <p:cNvSpPr>
              <a:spLocks noChangeArrowheads="1"/>
            </p:cNvSpPr>
            <p:nvPr/>
          </p:nvSpPr>
          <p:spPr bwMode="auto">
            <a:xfrm>
              <a:off x="2019" y="640"/>
              <a:ext cx="1719" cy="786"/>
            </a:xfrm>
            <a:prstGeom prst="ellipse">
              <a:avLst/>
            </a:prstGeom>
            <a:solidFill>
              <a:srgbClr val="FFCC00"/>
            </a:solidFill>
            <a:ln w="9525">
              <a:solidFill>
                <a:schemeClr val="tx1"/>
              </a:solidFill>
              <a:round/>
              <a:headEnd/>
              <a:tailEnd/>
            </a:ln>
            <a:effectLst/>
          </p:spPr>
          <p:txBody>
            <a:bodyPr wrap="none" anchor="ctr"/>
            <a:lstStyle/>
            <a:p>
              <a:endParaRPr lang="en-US"/>
            </a:p>
          </p:txBody>
        </p:sp>
        <p:sp>
          <p:nvSpPr>
            <p:cNvPr id="106502" name="Text Box 6"/>
            <p:cNvSpPr txBox="1">
              <a:spLocks noChangeArrowheads="1"/>
            </p:cNvSpPr>
            <p:nvPr/>
          </p:nvSpPr>
          <p:spPr bwMode="auto">
            <a:xfrm>
              <a:off x="1981" y="736"/>
              <a:ext cx="1835" cy="776"/>
            </a:xfrm>
            <a:prstGeom prst="rect">
              <a:avLst/>
            </a:prstGeom>
            <a:noFill/>
            <a:ln w="9525">
              <a:noFill/>
              <a:miter lim="800000"/>
              <a:headEnd/>
              <a:tailEnd/>
            </a:ln>
            <a:effectLst/>
          </p:spPr>
          <p:txBody>
            <a:bodyPr wrap="none">
              <a:spAutoFit/>
            </a:bodyPr>
            <a:lstStyle/>
            <a:p>
              <a:pPr algn="ctr"/>
              <a:r>
                <a:rPr lang="en-US" sz="1800">
                  <a:latin typeface="Comic Sans MS" pitchFamily="66" charset="0"/>
                </a:rPr>
                <a:t>Population of </a:t>
              </a:r>
            </a:p>
            <a:p>
              <a:pPr algn="ctr"/>
              <a:r>
                <a:rPr lang="en-US" sz="1800">
                  <a:latin typeface="Comic Sans MS" pitchFamily="66" charset="0"/>
                </a:rPr>
                <a:t>individuals or alternative </a:t>
              </a:r>
            </a:p>
            <a:p>
              <a:pPr algn="ctr"/>
              <a:r>
                <a:rPr lang="en-US" sz="1800">
                  <a:latin typeface="Comic Sans MS" pitchFamily="66" charset="0"/>
                </a:rPr>
                <a:t>(feasible) solutions</a:t>
              </a:r>
            </a:p>
          </p:txBody>
        </p:sp>
      </p:grpSp>
      <p:grpSp>
        <p:nvGrpSpPr>
          <p:cNvPr id="3" name="Group 31"/>
          <p:cNvGrpSpPr>
            <a:grpSpLocks/>
          </p:cNvGrpSpPr>
          <p:nvPr/>
        </p:nvGrpSpPr>
        <p:grpSpPr bwMode="auto">
          <a:xfrm>
            <a:off x="203201" y="1498998"/>
            <a:ext cx="2728913" cy="1069181"/>
            <a:chOff x="128" y="1259"/>
            <a:chExt cx="1719" cy="898"/>
          </a:xfrm>
        </p:grpSpPr>
        <p:sp>
          <p:nvSpPr>
            <p:cNvPr id="106505" name="Oval 9"/>
            <p:cNvSpPr>
              <a:spLocks noChangeArrowheads="1"/>
            </p:cNvSpPr>
            <p:nvPr/>
          </p:nvSpPr>
          <p:spPr bwMode="auto">
            <a:xfrm>
              <a:off x="128" y="1259"/>
              <a:ext cx="1719" cy="786"/>
            </a:xfrm>
            <a:prstGeom prst="ellipse">
              <a:avLst/>
            </a:prstGeom>
            <a:solidFill>
              <a:srgbClr val="FFCC00"/>
            </a:solidFill>
            <a:ln w="9525">
              <a:solidFill>
                <a:schemeClr val="tx1"/>
              </a:solidFill>
              <a:round/>
              <a:headEnd/>
              <a:tailEnd/>
            </a:ln>
            <a:effectLst/>
          </p:spPr>
          <p:txBody>
            <a:bodyPr wrap="none" anchor="ctr"/>
            <a:lstStyle/>
            <a:p>
              <a:endParaRPr lang="en-US"/>
            </a:p>
          </p:txBody>
        </p:sp>
        <p:sp>
          <p:nvSpPr>
            <p:cNvPr id="106506" name="Text Box 10"/>
            <p:cNvSpPr txBox="1">
              <a:spLocks noChangeArrowheads="1"/>
            </p:cNvSpPr>
            <p:nvPr/>
          </p:nvSpPr>
          <p:spPr bwMode="auto">
            <a:xfrm>
              <a:off x="392" y="1381"/>
              <a:ext cx="1228" cy="776"/>
            </a:xfrm>
            <a:prstGeom prst="rect">
              <a:avLst/>
            </a:prstGeom>
            <a:noFill/>
            <a:ln w="9525">
              <a:noFill/>
              <a:miter lim="800000"/>
              <a:headEnd/>
              <a:tailEnd/>
            </a:ln>
            <a:effectLst/>
          </p:spPr>
          <p:txBody>
            <a:bodyPr wrap="none">
              <a:spAutoFit/>
            </a:bodyPr>
            <a:lstStyle/>
            <a:p>
              <a:pPr algn="ctr"/>
              <a:r>
                <a:rPr lang="en-US" sz="1800">
                  <a:latin typeface="Comic Sans MS" pitchFamily="66" charset="0"/>
                </a:rPr>
                <a:t>Next generation</a:t>
              </a:r>
            </a:p>
            <a:p>
              <a:pPr algn="ctr"/>
              <a:r>
                <a:rPr lang="en-US" sz="1800">
                  <a:latin typeface="Comic Sans MS" pitchFamily="66" charset="0"/>
                </a:rPr>
                <a:t>of</a:t>
              </a:r>
            </a:p>
            <a:p>
              <a:pPr algn="ctr"/>
              <a:r>
                <a:rPr lang="en-US" sz="1800">
                  <a:latin typeface="Comic Sans MS" pitchFamily="66" charset="0"/>
                </a:rPr>
                <a:t>individuals</a:t>
              </a:r>
            </a:p>
          </p:txBody>
        </p:sp>
      </p:grpSp>
      <p:grpSp>
        <p:nvGrpSpPr>
          <p:cNvPr id="4" name="Group 25"/>
          <p:cNvGrpSpPr>
            <a:grpSpLocks/>
          </p:cNvGrpSpPr>
          <p:nvPr/>
        </p:nvGrpSpPr>
        <p:grpSpPr bwMode="auto">
          <a:xfrm>
            <a:off x="4926013" y="4055269"/>
            <a:ext cx="2728912" cy="1037034"/>
            <a:chOff x="2372" y="3260"/>
            <a:chExt cx="1719" cy="871"/>
          </a:xfrm>
        </p:grpSpPr>
        <p:sp>
          <p:nvSpPr>
            <p:cNvPr id="106508" name="Oval 12"/>
            <p:cNvSpPr>
              <a:spLocks noChangeArrowheads="1"/>
            </p:cNvSpPr>
            <p:nvPr/>
          </p:nvSpPr>
          <p:spPr bwMode="auto">
            <a:xfrm>
              <a:off x="2372" y="3260"/>
              <a:ext cx="1719" cy="786"/>
            </a:xfrm>
            <a:prstGeom prst="ellipse">
              <a:avLst/>
            </a:prstGeom>
            <a:solidFill>
              <a:srgbClr val="FFCC00"/>
            </a:solidFill>
            <a:ln w="9525">
              <a:solidFill>
                <a:schemeClr val="tx1"/>
              </a:solidFill>
              <a:round/>
              <a:headEnd/>
              <a:tailEnd/>
            </a:ln>
            <a:effectLst/>
          </p:spPr>
          <p:txBody>
            <a:bodyPr wrap="none" anchor="ctr"/>
            <a:lstStyle/>
            <a:p>
              <a:endParaRPr lang="en-US"/>
            </a:p>
          </p:txBody>
        </p:sp>
        <p:sp>
          <p:nvSpPr>
            <p:cNvPr id="106509" name="Text Box 13"/>
            <p:cNvSpPr txBox="1">
              <a:spLocks noChangeArrowheads="1"/>
            </p:cNvSpPr>
            <p:nvPr/>
          </p:nvSpPr>
          <p:spPr bwMode="auto">
            <a:xfrm>
              <a:off x="2705" y="3355"/>
              <a:ext cx="1089" cy="776"/>
            </a:xfrm>
            <a:prstGeom prst="rect">
              <a:avLst/>
            </a:prstGeom>
            <a:noFill/>
            <a:ln w="9525">
              <a:noFill/>
              <a:miter lim="800000"/>
              <a:headEnd/>
              <a:tailEnd/>
            </a:ln>
            <a:effectLst/>
          </p:spPr>
          <p:txBody>
            <a:bodyPr wrap="none">
              <a:spAutoFit/>
            </a:bodyPr>
            <a:lstStyle/>
            <a:p>
              <a:pPr algn="ctr"/>
              <a:r>
                <a:rPr lang="en-US" sz="1800">
                  <a:latin typeface="Comic Sans MS" pitchFamily="66" charset="0"/>
                </a:rPr>
                <a:t>Mating pool of</a:t>
              </a:r>
            </a:p>
            <a:p>
              <a:pPr algn="ctr"/>
              <a:r>
                <a:rPr lang="en-US" sz="1800">
                  <a:latin typeface="Comic Sans MS" pitchFamily="66" charset="0"/>
                </a:rPr>
                <a:t>“fitter”</a:t>
              </a:r>
            </a:p>
            <a:p>
              <a:pPr algn="ctr"/>
              <a:r>
                <a:rPr lang="en-US" sz="1800">
                  <a:latin typeface="Comic Sans MS" pitchFamily="66" charset="0"/>
                </a:rPr>
                <a:t>individuals</a:t>
              </a:r>
            </a:p>
          </p:txBody>
        </p:sp>
      </p:grpSp>
      <p:grpSp>
        <p:nvGrpSpPr>
          <p:cNvPr id="5" name="Group 24"/>
          <p:cNvGrpSpPr>
            <a:grpSpLocks/>
          </p:cNvGrpSpPr>
          <p:nvPr/>
        </p:nvGrpSpPr>
        <p:grpSpPr bwMode="auto">
          <a:xfrm>
            <a:off x="6216651" y="1496617"/>
            <a:ext cx="2728913" cy="935831"/>
            <a:chOff x="3806" y="1367"/>
            <a:chExt cx="1719" cy="786"/>
          </a:xfrm>
        </p:grpSpPr>
        <p:sp>
          <p:nvSpPr>
            <p:cNvPr id="106511" name="Oval 15"/>
            <p:cNvSpPr>
              <a:spLocks noChangeArrowheads="1"/>
            </p:cNvSpPr>
            <p:nvPr/>
          </p:nvSpPr>
          <p:spPr bwMode="auto">
            <a:xfrm>
              <a:off x="3806" y="1367"/>
              <a:ext cx="1719" cy="786"/>
            </a:xfrm>
            <a:prstGeom prst="ellipse">
              <a:avLst/>
            </a:prstGeom>
            <a:solidFill>
              <a:srgbClr val="993366"/>
            </a:solidFill>
            <a:ln w="9525">
              <a:solidFill>
                <a:schemeClr val="tx1"/>
              </a:solidFill>
              <a:round/>
              <a:headEnd/>
              <a:tailEnd/>
            </a:ln>
            <a:effectLst/>
          </p:spPr>
          <p:txBody>
            <a:bodyPr wrap="none" anchor="ctr"/>
            <a:lstStyle/>
            <a:p>
              <a:endParaRPr lang="en-US"/>
            </a:p>
          </p:txBody>
        </p:sp>
        <p:sp>
          <p:nvSpPr>
            <p:cNvPr id="106512" name="Text Box 16"/>
            <p:cNvSpPr txBox="1">
              <a:spLocks noChangeArrowheads="1"/>
            </p:cNvSpPr>
            <p:nvPr/>
          </p:nvSpPr>
          <p:spPr bwMode="auto">
            <a:xfrm>
              <a:off x="3967" y="1563"/>
              <a:ext cx="1434" cy="543"/>
            </a:xfrm>
            <a:prstGeom prst="rect">
              <a:avLst/>
            </a:prstGeom>
            <a:noFill/>
            <a:ln w="9525">
              <a:noFill/>
              <a:miter lim="800000"/>
              <a:headEnd/>
              <a:tailEnd/>
            </a:ln>
            <a:effectLst/>
          </p:spPr>
          <p:txBody>
            <a:bodyPr wrap="none">
              <a:spAutoFit/>
            </a:bodyPr>
            <a:lstStyle/>
            <a:p>
              <a:pPr algn="ctr"/>
              <a:r>
                <a:rPr lang="en-US" sz="1800">
                  <a:solidFill>
                    <a:schemeClr val="bg1"/>
                  </a:solidFill>
                  <a:latin typeface="Comic Sans MS" pitchFamily="66" charset="0"/>
                </a:rPr>
                <a:t>Evaluate individuals</a:t>
              </a:r>
            </a:p>
            <a:p>
              <a:pPr algn="ctr"/>
              <a:r>
                <a:rPr lang="en-US" sz="1800">
                  <a:solidFill>
                    <a:schemeClr val="bg1"/>
                  </a:solidFill>
                  <a:latin typeface="Comic Sans MS" pitchFamily="66" charset="0"/>
                </a:rPr>
                <a:t>on their fitness </a:t>
              </a:r>
            </a:p>
          </p:txBody>
        </p:sp>
      </p:grpSp>
      <p:grpSp>
        <p:nvGrpSpPr>
          <p:cNvPr id="6" name="Group 23"/>
          <p:cNvGrpSpPr>
            <a:grpSpLocks/>
          </p:cNvGrpSpPr>
          <p:nvPr/>
        </p:nvGrpSpPr>
        <p:grpSpPr bwMode="auto">
          <a:xfrm>
            <a:off x="6237288" y="3005137"/>
            <a:ext cx="2728912" cy="991790"/>
            <a:chOff x="3810" y="2579"/>
            <a:chExt cx="1719" cy="833"/>
          </a:xfrm>
        </p:grpSpPr>
        <p:sp>
          <p:nvSpPr>
            <p:cNvPr id="106513" name="Oval 17"/>
            <p:cNvSpPr>
              <a:spLocks noChangeArrowheads="1"/>
            </p:cNvSpPr>
            <p:nvPr/>
          </p:nvSpPr>
          <p:spPr bwMode="auto">
            <a:xfrm>
              <a:off x="3810" y="2579"/>
              <a:ext cx="1719" cy="786"/>
            </a:xfrm>
            <a:prstGeom prst="ellipse">
              <a:avLst/>
            </a:prstGeom>
            <a:solidFill>
              <a:srgbClr val="993366"/>
            </a:solidFill>
            <a:ln w="9525">
              <a:solidFill>
                <a:schemeClr val="tx1"/>
              </a:solidFill>
              <a:round/>
              <a:headEnd/>
              <a:tailEnd/>
            </a:ln>
            <a:effectLst/>
          </p:spPr>
          <p:txBody>
            <a:bodyPr wrap="none" anchor="ctr"/>
            <a:lstStyle/>
            <a:p>
              <a:endParaRPr lang="en-US"/>
            </a:p>
          </p:txBody>
        </p:sp>
        <p:sp>
          <p:nvSpPr>
            <p:cNvPr id="106514" name="Text Box 18"/>
            <p:cNvSpPr txBox="1">
              <a:spLocks noChangeArrowheads="1"/>
            </p:cNvSpPr>
            <p:nvPr/>
          </p:nvSpPr>
          <p:spPr bwMode="auto">
            <a:xfrm>
              <a:off x="3839" y="2636"/>
              <a:ext cx="1674" cy="776"/>
            </a:xfrm>
            <a:prstGeom prst="rect">
              <a:avLst/>
            </a:prstGeom>
            <a:noFill/>
            <a:ln w="9525">
              <a:noFill/>
              <a:miter lim="800000"/>
              <a:headEnd/>
              <a:tailEnd/>
            </a:ln>
            <a:effectLst/>
          </p:spPr>
          <p:txBody>
            <a:bodyPr wrap="none">
              <a:spAutoFit/>
            </a:bodyPr>
            <a:lstStyle/>
            <a:p>
              <a:pPr algn="ctr"/>
              <a:r>
                <a:rPr lang="en-US" sz="1800">
                  <a:solidFill>
                    <a:schemeClr val="bg1"/>
                  </a:solidFill>
                  <a:latin typeface="Comic Sans MS" pitchFamily="66" charset="0"/>
                </a:rPr>
                <a:t>Select individuals</a:t>
              </a:r>
            </a:p>
            <a:p>
              <a:pPr algn="ctr"/>
              <a:r>
                <a:rPr lang="en-US" sz="1800">
                  <a:solidFill>
                    <a:schemeClr val="bg1"/>
                  </a:solidFill>
                  <a:latin typeface="Comic Sans MS" pitchFamily="66" charset="0"/>
                </a:rPr>
                <a:t> based on fitness </a:t>
              </a:r>
            </a:p>
            <a:p>
              <a:pPr algn="ctr"/>
              <a:r>
                <a:rPr lang="en-US" sz="1800">
                  <a:solidFill>
                    <a:schemeClr val="bg1"/>
                  </a:solidFill>
                  <a:latin typeface="Comic Sans MS" pitchFamily="66" charset="0"/>
                </a:rPr>
                <a:t>for subsequent mating </a:t>
              </a:r>
            </a:p>
          </p:txBody>
        </p:sp>
      </p:grpSp>
      <p:grpSp>
        <p:nvGrpSpPr>
          <p:cNvPr id="7" name="Group 26"/>
          <p:cNvGrpSpPr>
            <a:grpSpLocks/>
          </p:cNvGrpSpPr>
          <p:nvPr/>
        </p:nvGrpSpPr>
        <p:grpSpPr bwMode="auto">
          <a:xfrm>
            <a:off x="1476376" y="4060032"/>
            <a:ext cx="2728913" cy="1231106"/>
            <a:chOff x="510" y="2743"/>
            <a:chExt cx="1719" cy="1034"/>
          </a:xfrm>
        </p:grpSpPr>
        <p:sp>
          <p:nvSpPr>
            <p:cNvPr id="106515" name="Oval 19"/>
            <p:cNvSpPr>
              <a:spLocks noChangeArrowheads="1"/>
            </p:cNvSpPr>
            <p:nvPr/>
          </p:nvSpPr>
          <p:spPr bwMode="auto">
            <a:xfrm>
              <a:off x="510" y="2743"/>
              <a:ext cx="1719" cy="786"/>
            </a:xfrm>
            <a:prstGeom prst="ellipse">
              <a:avLst/>
            </a:prstGeom>
            <a:solidFill>
              <a:srgbClr val="993366"/>
            </a:solidFill>
            <a:ln w="9525">
              <a:solidFill>
                <a:schemeClr val="tx1"/>
              </a:solidFill>
              <a:round/>
              <a:headEnd/>
              <a:tailEnd/>
            </a:ln>
            <a:effectLst/>
          </p:spPr>
          <p:txBody>
            <a:bodyPr wrap="none" anchor="ctr"/>
            <a:lstStyle/>
            <a:p>
              <a:endParaRPr lang="en-US"/>
            </a:p>
          </p:txBody>
        </p:sp>
        <p:sp>
          <p:nvSpPr>
            <p:cNvPr id="106516" name="Text Box 20"/>
            <p:cNvSpPr txBox="1">
              <a:spLocks noChangeArrowheads="1"/>
            </p:cNvSpPr>
            <p:nvPr/>
          </p:nvSpPr>
          <p:spPr bwMode="auto">
            <a:xfrm>
              <a:off x="649" y="2769"/>
              <a:ext cx="1486" cy="1008"/>
            </a:xfrm>
            <a:prstGeom prst="rect">
              <a:avLst/>
            </a:prstGeom>
            <a:noFill/>
            <a:ln w="9525">
              <a:noFill/>
              <a:miter lim="800000"/>
              <a:headEnd/>
              <a:tailEnd/>
            </a:ln>
            <a:effectLst/>
          </p:spPr>
          <p:txBody>
            <a:bodyPr wrap="none">
              <a:spAutoFit/>
            </a:bodyPr>
            <a:lstStyle/>
            <a:p>
              <a:pPr algn="ctr"/>
              <a:r>
                <a:rPr lang="en-US" sz="1800">
                  <a:solidFill>
                    <a:schemeClr val="bg1"/>
                  </a:solidFill>
                  <a:latin typeface="Comic Sans MS" pitchFamily="66" charset="0"/>
                </a:rPr>
                <a:t>Select individuals</a:t>
              </a:r>
            </a:p>
            <a:p>
              <a:pPr algn="ctr"/>
              <a:r>
                <a:rPr lang="en-US" sz="1800">
                  <a:solidFill>
                    <a:schemeClr val="bg1"/>
                  </a:solidFill>
                  <a:latin typeface="Comic Sans MS" pitchFamily="66" charset="0"/>
                </a:rPr>
                <a:t>&amp; exchange charac- </a:t>
              </a:r>
            </a:p>
            <a:p>
              <a:pPr algn="ctr"/>
              <a:r>
                <a:rPr lang="en-US" sz="1800">
                  <a:solidFill>
                    <a:schemeClr val="bg1"/>
                  </a:solidFill>
                  <a:latin typeface="Comic Sans MS" pitchFamily="66" charset="0"/>
                </a:rPr>
                <a:t>teristics to create</a:t>
              </a:r>
            </a:p>
            <a:p>
              <a:pPr algn="ctr"/>
              <a:r>
                <a:rPr lang="en-US" sz="1800">
                  <a:solidFill>
                    <a:schemeClr val="bg1"/>
                  </a:solidFill>
                  <a:latin typeface="Comic Sans MS" pitchFamily="66" charset="0"/>
                </a:rPr>
                <a:t>new individuals  </a:t>
              </a:r>
            </a:p>
          </p:txBody>
        </p:sp>
      </p:grpSp>
      <p:grpSp>
        <p:nvGrpSpPr>
          <p:cNvPr id="8" name="Group 27"/>
          <p:cNvGrpSpPr>
            <a:grpSpLocks/>
          </p:cNvGrpSpPr>
          <p:nvPr/>
        </p:nvGrpSpPr>
        <p:grpSpPr bwMode="auto">
          <a:xfrm>
            <a:off x="184151" y="3003948"/>
            <a:ext cx="2728913" cy="935831"/>
            <a:chOff x="217" y="1801"/>
            <a:chExt cx="1719" cy="786"/>
          </a:xfrm>
        </p:grpSpPr>
        <p:sp>
          <p:nvSpPr>
            <p:cNvPr id="106518" name="Oval 22"/>
            <p:cNvSpPr>
              <a:spLocks noChangeArrowheads="1"/>
            </p:cNvSpPr>
            <p:nvPr/>
          </p:nvSpPr>
          <p:spPr bwMode="auto">
            <a:xfrm>
              <a:off x="217" y="1801"/>
              <a:ext cx="1719" cy="786"/>
            </a:xfrm>
            <a:prstGeom prst="ellipse">
              <a:avLst/>
            </a:prstGeom>
            <a:solidFill>
              <a:srgbClr val="993366"/>
            </a:solidFill>
            <a:ln w="9525">
              <a:solidFill>
                <a:schemeClr val="tx1"/>
              </a:solidFill>
              <a:round/>
              <a:headEnd/>
              <a:tailEnd/>
            </a:ln>
            <a:effectLst/>
          </p:spPr>
          <p:txBody>
            <a:bodyPr wrap="none" anchor="ctr"/>
            <a:lstStyle/>
            <a:p>
              <a:endParaRPr lang="en-US"/>
            </a:p>
          </p:txBody>
        </p:sp>
        <p:sp>
          <p:nvSpPr>
            <p:cNvPr id="106517" name="Text Box 21"/>
            <p:cNvSpPr txBox="1">
              <a:spLocks noChangeArrowheads="1"/>
            </p:cNvSpPr>
            <p:nvPr/>
          </p:nvSpPr>
          <p:spPr bwMode="auto">
            <a:xfrm>
              <a:off x="325" y="1981"/>
              <a:ext cx="1509" cy="543"/>
            </a:xfrm>
            <a:prstGeom prst="rect">
              <a:avLst/>
            </a:prstGeom>
            <a:noFill/>
            <a:ln w="9525">
              <a:noFill/>
              <a:miter lim="800000"/>
              <a:headEnd/>
              <a:tailEnd/>
            </a:ln>
            <a:effectLst/>
          </p:spPr>
          <p:txBody>
            <a:bodyPr wrap="none">
              <a:spAutoFit/>
            </a:bodyPr>
            <a:lstStyle/>
            <a:p>
              <a:pPr algn="ctr"/>
              <a:r>
                <a:rPr lang="en-US" sz="1800">
                  <a:solidFill>
                    <a:schemeClr val="bg1"/>
                  </a:solidFill>
                  <a:latin typeface="Comic Sans MS" pitchFamily="66" charset="0"/>
                </a:rPr>
                <a:t>Arbitrarily change </a:t>
              </a:r>
            </a:p>
            <a:p>
              <a:pPr algn="ctr"/>
              <a:r>
                <a:rPr lang="en-US" sz="1800">
                  <a:solidFill>
                    <a:schemeClr val="bg1"/>
                  </a:solidFill>
                  <a:latin typeface="Comic Sans MS" pitchFamily="66" charset="0"/>
                </a:rPr>
                <a:t>some characteristic </a:t>
              </a:r>
            </a:p>
          </p:txBody>
        </p:sp>
      </p:grpSp>
      <p:sp>
        <p:nvSpPr>
          <p:cNvPr id="106529" name="AutoShape 33"/>
          <p:cNvSpPr>
            <a:spLocks noChangeArrowheads="1"/>
          </p:cNvSpPr>
          <p:nvPr/>
        </p:nvSpPr>
        <p:spPr bwMode="auto">
          <a:xfrm rot="1249026">
            <a:off x="5961064" y="1362075"/>
            <a:ext cx="655637" cy="205979"/>
          </a:xfrm>
          <a:prstGeom prst="rightArrow">
            <a:avLst>
              <a:gd name="adj1" fmla="val 50000"/>
              <a:gd name="adj2" fmla="val 59682"/>
            </a:avLst>
          </a:prstGeom>
          <a:solidFill>
            <a:schemeClr val="accent1"/>
          </a:solidFill>
          <a:ln w="9525">
            <a:solidFill>
              <a:schemeClr val="tx1"/>
            </a:solidFill>
            <a:miter lim="800000"/>
            <a:headEnd/>
            <a:tailEnd/>
          </a:ln>
          <a:effectLst/>
        </p:spPr>
        <p:txBody>
          <a:bodyPr wrap="none" anchor="ctr"/>
          <a:lstStyle/>
          <a:p>
            <a:endParaRPr lang="en-US"/>
          </a:p>
        </p:txBody>
      </p:sp>
      <p:sp>
        <p:nvSpPr>
          <p:cNvPr id="106530" name="AutoShape 34"/>
          <p:cNvSpPr>
            <a:spLocks noChangeArrowheads="1"/>
          </p:cNvSpPr>
          <p:nvPr/>
        </p:nvSpPr>
        <p:spPr bwMode="auto">
          <a:xfrm rot="5400000">
            <a:off x="7819430" y="2573139"/>
            <a:ext cx="491729" cy="274638"/>
          </a:xfrm>
          <a:prstGeom prst="rightArrow">
            <a:avLst>
              <a:gd name="adj1" fmla="val 50000"/>
              <a:gd name="adj2" fmla="val 59682"/>
            </a:avLst>
          </a:prstGeom>
          <a:solidFill>
            <a:schemeClr val="accent1"/>
          </a:solidFill>
          <a:ln w="9525">
            <a:solidFill>
              <a:schemeClr val="tx1"/>
            </a:solidFill>
            <a:miter lim="800000"/>
            <a:headEnd/>
            <a:tailEnd/>
          </a:ln>
          <a:effectLst/>
        </p:spPr>
        <p:txBody>
          <a:bodyPr wrap="none" anchor="ctr"/>
          <a:lstStyle/>
          <a:p>
            <a:endParaRPr lang="en-US"/>
          </a:p>
        </p:txBody>
      </p:sp>
      <p:sp>
        <p:nvSpPr>
          <p:cNvPr id="106531" name="AutoShape 35"/>
          <p:cNvSpPr>
            <a:spLocks noChangeArrowheads="1"/>
          </p:cNvSpPr>
          <p:nvPr/>
        </p:nvSpPr>
        <p:spPr bwMode="auto">
          <a:xfrm rot="7358354">
            <a:off x="7617818" y="4053087"/>
            <a:ext cx="491728" cy="274637"/>
          </a:xfrm>
          <a:prstGeom prst="rightArrow">
            <a:avLst>
              <a:gd name="adj1" fmla="val 50000"/>
              <a:gd name="adj2" fmla="val 59682"/>
            </a:avLst>
          </a:prstGeom>
          <a:solidFill>
            <a:schemeClr val="accent1"/>
          </a:solidFill>
          <a:ln w="9525">
            <a:solidFill>
              <a:schemeClr val="tx1"/>
            </a:solidFill>
            <a:miter lim="800000"/>
            <a:headEnd/>
            <a:tailEnd/>
          </a:ln>
          <a:effectLst/>
        </p:spPr>
        <p:txBody>
          <a:bodyPr wrap="none" anchor="ctr"/>
          <a:lstStyle/>
          <a:p>
            <a:endParaRPr lang="en-US"/>
          </a:p>
        </p:txBody>
      </p:sp>
      <p:sp>
        <p:nvSpPr>
          <p:cNvPr id="106532" name="AutoShape 36"/>
          <p:cNvSpPr>
            <a:spLocks noChangeArrowheads="1"/>
          </p:cNvSpPr>
          <p:nvPr/>
        </p:nvSpPr>
        <p:spPr bwMode="auto">
          <a:xfrm rot="10800000">
            <a:off x="4254500" y="4425554"/>
            <a:ext cx="554038" cy="205978"/>
          </a:xfrm>
          <a:prstGeom prst="rightArrow">
            <a:avLst>
              <a:gd name="adj1" fmla="val 50000"/>
              <a:gd name="adj2" fmla="val 50434"/>
            </a:avLst>
          </a:prstGeom>
          <a:solidFill>
            <a:schemeClr val="accent1"/>
          </a:solidFill>
          <a:ln w="9525">
            <a:solidFill>
              <a:schemeClr val="tx1"/>
            </a:solidFill>
            <a:miter lim="800000"/>
            <a:headEnd/>
            <a:tailEnd/>
          </a:ln>
          <a:effectLst/>
        </p:spPr>
        <p:txBody>
          <a:bodyPr wrap="none" anchor="ctr"/>
          <a:lstStyle/>
          <a:p>
            <a:endParaRPr lang="en-US"/>
          </a:p>
        </p:txBody>
      </p:sp>
      <p:sp>
        <p:nvSpPr>
          <p:cNvPr id="106534" name="AutoShape 38"/>
          <p:cNvSpPr>
            <a:spLocks noChangeArrowheads="1"/>
          </p:cNvSpPr>
          <p:nvPr/>
        </p:nvSpPr>
        <p:spPr bwMode="auto">
          <a:xfrm rot="3441646" flipH="1">
            <a:off x="1036043" y="4037608"/>
            <a:ext cx="491729" cy="274637"/>
          </a:xfrm>
          <a:prstGeom prst="rightArrow">
            <a:avLst>
              <a:gd name="adj1" fmla="val 50000"/>
              <a:gd name="adj2" fmla="val 59682"/>
            </a:avLst>
          </a:prstGeom>
          <a:solidFill>
            <a:schemeClr val="accent1"/>
          </a:solidFill>
          <a:ln w="9525">
            <a:solidFill>
              <a:schemeClr val="tx1"/>
            </a:solidFill>
            <a:miter lim="800000"/>
            <a:headEnd/>
            <a:tailEnd/>
          </a:ln>
          <a:effectLst/>
        </p:spPr>
        <p:txBody>
          <a:bodyPr wrap="none" anchor="ctr"/>
          <a:lstStyle/>
          <a:p>
            <a:endParaRPr lang="en-US"/>
          </a:p>
        </p:txBody>
      </p:sp>
      <p:sp>
        <p:nvSpPr>
          <p:cNvPr id="106535" name="AutoShape 39"/>
          <p:cNvSpPr>
            <a:spLocks noChangeArrowheads="1"/>
          </p:cNvSpPr>
          <p:nvPr/>
        </p:nvSpPr>
        <p:spPr bwMode="auto">
          <a:xfrm rot="16200000" flipV="1">
            <a:off x="658218" y="2568377"/>
            <a:ext cx="491729" cy="274637"/>
          </a:xfrm>
          <a:prstGeom prst="rightArrow">
            <a:avLst>
              <a:gd name="adj1" fmla="val 50000"/>
              <a:gd name="adj2" fmla="val 59682"/>
            </a:avLst>
          </a:prstGeom>
          <a:solidFill>
            <a:schemeClr val="accent1"/>
          </a:solidFill>
          <a:ln w="9525">
            <a:solidFill>
              <a:schemeClr val="tx1"/>
            </a:solidFill>
            <a:miter lim="800000"/>
            <a:headEnd/>
            <a:tailEnd/>
          </a:ln>
          <a:effectLst/>
        </p:spPr>
        <p:txBody>
          <a:bodyPr wrap="none" anchor="ctr"/>
          <a:lstStyle/>
          <a:p>
            <a:endParaRPr lang="en-US"/>
          </a:p>
        </p:txBody>
      </p:sp>
      <p:grpSp>
        <p:nvGrpSpPr>
          <p:cNvPr id="9" name="Group 42"/>
          <p:cNvGrpSpPr>
            <a:grpSpLocks/>
          </p:cNvGrpSpPr>
          <p:nvPr/>
        </p:nvGrpSpPr>
        <p:grpSpPr bwMode="auto">
          <a:xfrm>
            <a:off x="2395539" y="1306116"/>
            <a:ext cx="790575" cy="266700"/>
            <a:chOff x="1509" y="1097"/>
            <a:chExt cx="498" cy="224"/>
          </a:xfrm>
        </p:grpSpPr>
        <p:sp>
          <p:nvSpPr>
            <p:cNvPr id="106536" name="Line 40"/>
            <p:cNvSpPr>
              <a:spLocks noChangeShapeType="1"/>
            </p:cNvSpPr>
            <p:nvPr/>
          </p:nvSpPr>
          <p:spPr bwMode="auto">
            <a:xfrm flipV="1">
              <a:off x="1509" y="1097"/>
              <a:ext cx="457" cy="156"/>
            </a:xfrm>
            <a:prstGeom prst="line">
              <a:avLst/>
            </a:prstGeom>
            <a:noFill/>
            <a:ln w="38100">
              <a:solidFill>
                <a:srgbClr val="00CC99"/>
              </a:solidFill>
              <a:round/>
              <a:headEnd/>
              <a:tailEnd/>
            </a:ln>
            <a:effectLst/>
          </p:spPr>
          <p:txBody>
            <a:bodyPr/>
            <a:lstStyle/>
            <a:p>
              <a:endParaRPr lang="en-US"/>
            </a:p>
          </p:txBody>
        </p:sp>
        <p:sp>
          <p:nvSpPr>
            <p:cNvPr id="106537" name="Line 41"/>
            <p:cNvSpPr>
              <a:spLocks noChangeShapeType="1"/>
            </p:cNvSpPr>
            <p:nvPr/>
          </p:nvSpPr>
          <p:spPr bwMode="auto">
            <a:xfrm flipV="1">
              <a:off x="1550" y="1165"/>
              <a:ext cx="457" cy="156"/>
            </a:xfrm>
            <a:prstGeom prst="line">
              <a:avLst/>
            </a:prstGeom>
            <a:noFill/>
            <a:ln w="38100">
              <a:solidFill>
                <a:srgbClr val="00CC99"/>
              </a:solidFill>
              <a:round/>
              <a:headEnd/>
              <a:tailEnd/>
            </a:ln>
            <a:effectLst/>
          </p:spPr>
          <p:txBody>
            <a:bodyPr/>
            <a:lstStyle/>
            <a:p>
              <a:endParaRPr lang="en-US"/>
            </a:p>
          </p:txBody>
        </p:sp>
      </p:grpSp>
      <p:sp>
        <p:nvSpPr>
          <p:cNvPr id="106539" name="Oval 43"/>
          <p:cNvSpPr>
            <a:spLocks noChangeArrowheads="1"/>
          </p:cNvSpPr>
          <p:nvPr/>
        </p:nvSpPr>
        <p:spPr bwMode="auto">
          <a:xfrm>
            <a:off x="0" y="2649141"/>
            <a:ext cx="4689475" cy="2494359"/>
          </a:xfrm>
          <a:prstGeom prst="ellipse">
            <a:avLst/>
          </a:prstGeom>
          <a:solidFill>
            <a:srgbClr val="FFFF99">
              <a:alpha val="39999"/>
            </a:srgbClr>
          </a:solidFill>
          <a:ln w="25400">
            <a:solidFill>
              <a:schemeClr val="tx1"/>
            </a:solidFill>
            <a:round/>
            <a:headEnd/>
            <a:tailEnd/>
          </a:ln>
          <a:effectLst/>
        </p:spPr>
        <p:txBody>
          <a:bodyPr wrap="none" anchor="ctr"/>
          <a:lstStyle/>
          <a:p>
            <a:endParaRPr lang="en-US"/>
          </a:p>
        </p:txBody>
      </p:sp>
      <p:sp>
        <p:nvSpPr>
          <p:cNvPr id="106543" name="Freeform 47"/>
          <p:cNvSpPr>
            <a:spLocks/>
          </p:cNvSpPr>
          <p:nvPr/>
        </p:nvSpPr>
        <p:spPr bwMode="auto">
          <a:xfrm>
            <a:off x="1335089" y="3937397"/>
            <a:ext cx="7235825" cy="1175147"/>
          </a:xfrm>
          <a:custGeom>
            <a:avLst/>
            <a:gdLst/>
            <a:ahLst/>
            <a:cxnLst>
              <a:cxn ang="0">
                <a:pos x="4846" y="222"/>
              </a:cxn>
              <a:cxn ang="0">
                <a:pos x="4626" y="176"/>
              </a:cxn>
              <a:cxn ang="0">
                <a:pos x="4380" y="167"/>
              </a:cxn>
              <a:cxn ang="0">
                <a:pos x="3986" y="149"/>
              </a:cxn>
              <a:cxn ang="0">
                <a:pos x="3575" y="85"/>
              </a:cxn>
              <a:cxn ang="0">
                <a:pos x="3026" y="12"/>
              </a:cxn>
              <a:cxn ang="0">
                <a:pos x="2423" y="12"/>
              </a:cxn>
              <a:cxn ang="0">
                <a:pos x="2158" y="30"/>
              </a:cxn>
              <a:cxn ang="0">
                <a:pos x="1628" y="39"/>
              </a:cxn>
              <a:cxn ang="0">
                <a:pos x="969" y="39"/>
              </a:cxn>
              <a:cxn ang="0">
                <a:pos x="439" y="112"/>
              </a:cxn>
              <a:cxn ang="0">
                <a:pos x="128" y="231"/>
              </a:cxn>
              <a:cxn ang="0">
                <a:pos x="18" y="387"/>
              </a:cxn>
              <a:cxn ang="0">
                <a:pos x="18" y="524"/>
              </a:cxn>
              <a:cxn ang="0">
                <a:pos x="92" y="679"/>
              </a:cxn>
              <a:cxn ang="0">
                <a:pos x="238" y="816"/>
              </a:cxn>
              <a:cxn ang="0">
                <a:pos x="494" y="935"/>
              </a:cxn>
              <a:cxn ang="0">
                <a:pos x="1042" y="954"/>
              </a:cxn>
              <a:cxn ang="0">
                <a:pos x="1463" y="972"/>
              </a:cxn>
              <a:cxn ang="0">
                <a:pos x="2542" y="981"/>
              </a:cxn>
              <a:cxn ang="0">
                <a:pos x="3968" y="935"/>
              </a:cxn>
              <a:cxn ang="0">
                <a:pos x="4508" y="871"/>
              </a:cxn>
              <a:cxn ang="0">
                <a:pos x="4809" y="707"/>
              </a:cxn>
              <a:cxn ang="0">
                <a:pos x="4873" y="551"/>
              </a:cxn>
              <a:cxn ang="0">
                <a:pos x="4873" y="341"/>
              </a:cxn>
              <a:cxn ang="0">
                <a:pos x="4846" y="222"/>
              </a:cxn>
            </a:cxnLst>
            <a:rect l="0" t="0" r="r" b="b"/>
            <a:pathLst>
              <a:path w="4887" h="987">
                <a:moveTo>
                  <a:pt x="4846" y="222"/>
                </a:moveTo>
                <a:cubicBezTo>
                  <a:pt x="4805" y="195"/>
                  <a:pt x="4704" y="185"/>
                  <a:pt x="4626" y="176"/>
                </a:cubicBezTo>
                <a:cubicBezTo>
                  <a:pt x="4548" y="167"/>
                  <a:pt x="4487" y="171"/>
                  <a:pt x="4380" y="167"/>
                </a:cubicBezTo>
                <a:cubicBezTo>
                  <a:pt x="4273" y="163"/>
                  <a:pt x="4120" y="163"/>
                  <a:pt x="3986" y="149"/>
                </a:cubicBezTo>
                <a:cubicBezTo>
                  <a:pt x="3852" y="135"/>
                  <a:pt x="3735" y="108"/>
                  <a:pt x="3575" y="85"/>
                </a:cubicBezTo>
                <a:cubicBezTo>
                  <a:pt x="3415" y="62"/>
                  <a:pt x="3218" y="24"/>
                  <a:pt x="3026" y="12"/>
                </a:cubicBezTo>
                <a:cubicBezTo>
                  <a:pt x="2834" y="0"/>
                  <a:pt x="2568" y="9"/>
                  <a:pt x="2423" y="12"/>
                </a:cubicBezTo>
                <a:cubicBezTo>
                  <a:pt x="2278" y="15"/>
                  <a:pt x="2290" y="26"/>
                  <a:pt x="2158" y="30"/>
                </a:cubicBezTo>
                <a:cubicBezTo>
                  <a:pt x="2026" y="34"/>
                  <a:pt x="1826" y="38"/>
                  <a:pt x="1628" y="39"/>
                </a:cubicBezTo>
                <a:cubicBezTo>
                  <a:pt x="1430" y="40"/>
                  <a:pt x="1167" y="27"/>
                  <a:pt x="969" y="39"/>
                </a:cubicBezTo>
                <a:cubicBezTo>
                  <a:pt x="771" y="51"/>
                  <a:pt x="579" y="80"/>
                  <a:pt x="439" y="112"/>
                </a:cubicBezTo>
                <a:cubicBezTo>
                  <a:pt x="299" y="144"/>
                  <a:pt x="198" y="185"/>
                  <a:pt x="128" y="231"/>
                </a:cubicBezTo>
                <a:cubicBezTo>
                  <a:pt x="58" y="277"/>
                  <a:pt x="36" y="338"/>
                  <a:pt x="18" y="387"/>
                </a:cubicBezTo>
                <a:cubicBezTo>
                  <a:pt x="0" y="436"/>
                  <a:pt x="6" y="475"/>
                  <a:pt x="18" y="524"/>
                </a:cubicBezTo>
                <a:cubicBezTo>
                  <a:pt x="30" y="573"/>
                  <a:pt x="55" y="631"/>
                  <a:pt x="92" y="679"/>
                </a:cubicBezTo>
                <a:cubicBezTo>
                  <a:pt x="129" y="727"/>
                  <a:pt x="171" y="773"/>
                  <a:pt x="238" y="816"/>
                </a:cubicBezTo>
                <a:cubicBezTo>
                  <a:pt x="305" y="859"/>
                  <a:pt x="360" y="912"/>
                  <a:pt x="494" y="935"/>
                </a:cubicBezTo>
                <a:cubicBezTo>
                  <a:pt x="628" y="958"/>
                  <a:pt x="881" y="948"/>
                  <a:pt x="1042" y="954"/>
                </a:cubicBezTo>
                <a:cubicBezTo>
                  <a:pt x="1203" y="960"/>
                  <a:pt x="1213" y="967"/>
                  <a:pt x="1463" y="972"/>
                </a:cubicBezTo>
                <a:cubicBezTo>
                  <a:pt x="1713" y="977"/>
                  <a:pt x="2125" y="987"/>
                  <a:pt x="2542" y="981"/>
                </a:cubicBezTo>
                <a:cubicBezTo>
                  <a:pt x="2959" y="975"/>
                  <a:pt x="3640" y="953"/>
                  <a:pt x="3968" y="935"/>
                </a:cubicBezTo>
                <a:cubicBezTo>
                  <a:pt x="4296" y="917"/>
                  <a:pt x="4368" y="909"/>
                  <a:pt x="4508" y="871"/>
                </a:cubicBezTo>
                <a:cubicBezTo>
                  <a:pt x="4648" y="833"/>
                  <a:pt x="4748" y="760"/>
                  <a:pt x="4809" y="707"/>
                </a:cubicBezTo>
                <a:cubicBezTo>
                  <a:pt x="4870" y="654"/>
                  <a:pt x="4862" y="612"/>
                  <a:pt x="4873" y="551"/>
                </a:cubicBezTo>
                <a:cubicBezTo>
                  <a:pt x="4884" y="490"/>
                  <a:pt x="4879" y="396"/>
                  <a:pt x="4873" y="341"/>
                </a:cubicBezTo>
                <a:cubicBezTo>
                  <a:pt x="4867" y="286"/>
                  <a:pt x="4887" y="249"/>
                  <a:pt x="4846" y="222"/>
                </a:cubicBezTo>
                <a:close/>
              </a:path>
            </a:pathLst>
          </a:custGeom>
          <a:solidFill>
            <a:srgbClr val="FFFF99">
              <a:alpha val="39999"/>
            </a:srgbClr>
          </a:solidFill>
          <a:ln w="25400">
            <a:solidFill>
              <a:schemeClr val="tx1"/>
            </a:solidFill>
            <a:round/>
            <a:headEnd/>
            <a:tailEnd/>
          </a:ln>
          <a:effectLst/>
        </p:spPr>
        <p:txBody>
          <a:bodyPr/>
          <a:lstStyle/>
          <a:p>
            <a:endParaRPr lang="en-US"/>
          </a:p>
        </p:txBody>
      </p:sp>
      <p:sp>
        <p:nvSpPr>
          <p:cNvPr id="106544" name="AutoShape 48"/>
          <p:cNvSpPr>
            <a:spLocks noChangeArrowheads="1"/>
          </p:cNvSpPr>
          <p:nvPr/>
        </p:nvSpPr>
        <p:spPr bwMode="auto">
          <a:xfrm>
            <a:off x="5834063" y="1415653"/>
            <a:ext cx="3135312" cy="2546747"/>
          </a:xfrm>
          <a:prstGeom prst="roundRect">
            <a:avLst>
              <a:gd name="adj" fmla="val 16667"/>
            </a:avLst>
          </a:prstGeom>
          <a:solidFill>
            <a:srgbClr val="FFFF99">
              <a:alpha val="39999"/>
            </a:srgbClr>
          </a:solidFill>
          <a:ln w="25400">
            <a:solidFill>
              <a:schemeClr val="tx1"/>
            </a:solidFill>
            <a:round/>
            <a:headEnd/>
            <a:tailEnd/>
          </a:ln>
          <a:effectLst/>
        </p:spPr>
        <p:txBody>
          <a:bodyPr wrap="none" anchor="ctr"/>
          <a:lstStyle/>
          <a:p>
            <a:endParaRPr lang="en-US"/>
          </a:p>
        </p:txBody>
      </p:sp>
      <p:sp>
        <p:nvSpPr>
          <p:cNvPr id="106545" name="Text Box 49"/>
          <p:cNvSpPr txBox="1">
            <a:spLocks noChangeArrowheads="1"/>
          </p:cNvSpPr>
          <p:nvPr/>
        </p:nvSpPr>
        <p:spPr bwMode="auto">
          <a:xfrm rot="-2447963">
            <a:off x="5835650" y="2376458"/>
            <a:ext cx="3308350" cy="400110"/>
          </a:xfrm>
          <a:prstGeom prst="rect">
            <a:avLst/>
          </a:prstGeom>
          <a:noFill/>
          <a:ln w="9525">
            <a:noFill/>
            <a:miter lim="800000"/>
            <a:headEnd/>
            <a:tailEnd/>
          </a:ln>
          <a:effectLst/>
        </p:spPr>
        <p:txBody>
          <a:bodyPr>
            <a:spAutoFit/>
          </a:bodyPr>
          <a:lstStyle/>
          <a:p>
            <a:pPr>
              <a:spcBef>
                <a:spcPct val="50000"/>
              </a:spcBef>
            </a:pPr>
            <a:r>
              <a:rPr lang="en-US" sz="2000" b="1">
                <a:latin typeface="Comic Sans MS" pitchFamily="66" charset="0"/>
              </a:rPr>
              <a:t>Differential Reproduction</a:t>
            </a:r>
          </a:p>
        </p:txBody>
      </p:sp>
      <p:sp>
        <p:nvSpPr>
          <p:cNvPr id="106546" name="Text Box 50"/>
          <p:cNvSpPr txBox="1">
            <a:spLocks noChangeArrowheads="1"/>
          </p:cNvSpPr>
          <p:nvPr/>
        </p:nvSpPr>
        <p:spPr bwMode="auto">
          <a:xfrm>
            <a:off x="3905250" y="4038600"/>
            <a:ext cx="1798638" cy="400110"/>
          </a:xfrm>
          <a:prstGeom prst="rect">
            <a:avLst/>
          </a:prstGeom>
          <a:noFill/>
          <a:ln w="9525">
            <a:noFill/>
            <a:miter lim="800000"/>
            <a:headEnd/>
            <a:tailEnd/>
          </a:ln>
          <a:effectLst/>
        </p:spPr>
        <p:txBody>
          <a:bodyPr>
            <a:spAutoFit/>
          </a:bodyPr>
          <a:lstStyle/>
          <a:p>
            <a:pPr>
              <a:spcBef>
                <a:spcPct val="50000"/>
              </a:spcBef>
            </a:pPr>
            <a:r>
              <a:rPr lang="en-US" sz="2000" b="1">
                <a:latin typeface="Comic Sans MS" pitchFamily="66" charset="0"/>
              </a:rPr>
              <a:t>Heredity</a:t>
            </a:r>
          </a:p>
        </p:txBody>
      </p:sp>
      <p:sp>
        <p:nvSpPr>
          <p:cNvPr id="106548" name="Text Box 52"/>
          <p:cNvSpPr txBox="1">
            <a:spLocks noChangeArrowheads="1"/>
          </p:cNvSpPr>
          <p:nvPr/>
        </p:nvSpPr>
        <p:spPr bwMode="auto">
          <a:xfrm rot="-1774126">
            <a:off x="973138" y="3638521"/>
            <a:ext cx="2525712" cy="400110"/>
          </a:xfrm>
          <a:prstGeom prst="rect">
            <a:avLst/>
          </a:prstGeom>
          <a:noFill/>
          <a:ln w="9525">
            <a:noFill/>
            <a:miter lim="800000"/>
            <a:headEnd/>
            <a:tailEnd/>
          </a:ln>
          <a:effectLst/>
        </p:spPr>
        <p:txBody>
          <a:bodyPr>
            <a:spAutoFit/>
          </a:bodyPr>
          <a:lstStyle/>
          <a:p>
            <a:pPr>
              <a:spcBef>
                <a:spcPct val="50000"/>
              </a:spcBef>
            </a:pPr>
            <a:r>
              <a:rPr lang="en-US" sz="2000" b="1">
                <a:latin typeface="Comic Sans MS" pitchFamily="66" charset="0"/>
              </a:rPr>
              <a:t>Genetic Variation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5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65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65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65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65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65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65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654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06545"/>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0654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654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654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106546"/>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0654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653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654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06548"/>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065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29" grpId="0" animBg="1"/>
      <p:bldP spid="106530" grpId="0" animBg="1"/>
      <p:bldP spid="106531" grpId="0" animBg="1"/>
      <p:bldP spid="106532" grpId="0" animBg="1"/>
      <p:bldP spid="106534" grpId="0" animBg="1"/>
      <p:bldP spid="106535" grpId="0" animBg="1"/>
      <p:bldP spid="106539" grpId="0" animBg="1"/>
      <p:bldP spid="106539" grpId="1" animBg="1"/>
      <p:bldP spid="106543" grpId="0" animBg="1"/>
      <p:bldP spid="106543" grpId="1" animBg="1"/>
      <p:bldP spid="106544" grpId="0" animBg="1"/>
      <p:bldP spid="106544" grpId="1" animBg="1"/>
      <p:bldP spid="106545" grpId="0"/>
      <p:bldP spid="106545" grpId="1"/>
      <p:bldP spid="106546" grpId="0"/>
      <p:bldP spid="106546" grpId="1"/>
      <p:bldP spid="106548" grpId="0"/>
      <p:bldP spid="10654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77580" y="0"/>
            <a:ext cx="7872265" cy="571500"/>
          </a:xfrm>
          <a:noFill/>
          <a:ln w="9525">
            <a:noFill/>
            <a:miter lim="800000"/>
            <a:headEnd/>
            <a:tailEnd/>
          </a:ln>
        </p:spPr>
        <p:txBody>
          <a:bodyPr vert="horz" wrap="square" lIns="0" tIns="45720" rIns="91440" bIns="45720" numCol="1" rtlCol="0" anchor="ctr" anchorCtr="0" compatLnSpc="1">
            <a:prstTxWarp prst="textNoShape">
              <a:avLst/>
            </a:prstTxWarp>
            <a:normAutofit fontScale="90000"/>
          </a:bodyPr>
          <a:lstStyle/>
          <a:p>
            <a:r>
              <a:rPr lang="en-IN" altLang="en-US" u="none" dirty="0"/>
              <a:t>What is Machine Learning – Tom Mitchell - Review</a:t>
            </a:r>
          </a:p>
        </p:txBody>
      </p:sp>
      <p:sp>
        <p:nvSpPr>
          <p:cNvPr id="19459" name="Rectangle 1"/>
          <p:cNvSpPr>
            <a:spLocks noGrp="1" noChangeArrowheads="1"/>
          </p:cNvSpPr>
          <p:nvPr>
            <p:ph idx="1"/>
          </p:nvPr>
        </p:nvSpPr>
        <p:spPr>
          <a:xfrm>
            <a:off x="177581" y="675667"/>
            <a:ext cx="8861439" cy="4355038"/>
          </a:xfrm>
        </p:spPr>
        <p:txBody>
          <a:bodyPr wrap="square" anchor="ctr">
            <a:spAutoFit/>
          </a:bodyPr>
          <a:lstStyle/>
          <a:p>
            <a:pPr marL="0" indent="0">
              <a:spcBef>
                <a:spcPct val="0"/>
              </a:spcBef>
              <a:buNone/>
            </a:pPr>
            <a:r>
              <a:rPr lang="en-US" altLang="en-US" sz="1800" dirty="0">
                <a:solidFill>
                  <a:schemeClr val="tx1"/>
                </a:solidFill>
              </a:rPr>
              <a:t>The domain of machine learning is related to the question of how to build computer  programs that by themselves (automatically) improve or </a:t>
            </a:r>
            <a:r>
              <a:rPr lang="en-US" altLang="en-US" sz="1800" b="1" dirty="0">
                <a:solidFill>
                  <a:srgbClr val="FF0000"/>
                </a:solidFill>
              </a:rPr>
              <a:t>LEARN</a:t>
            </a:r>
            <a:r>
              <a:rPr lang="en-US" altLang="en-US" sz="1800" dirty="0">
                <a:solidFill>
                  <a:schemeClr val="tx1"/>
                </a:solidFill>
              </a:rPr>
              <a:t> from experience.</a:t>
            </a:r>
          </a:p>
          <a:p>
            <a:pPr marL="0" indent="0">
              <a:spcBef>
                <a:spcPct val="0"/>
              </a:spcBef>
              <a:buNone/>
            </a:pPr>
            <a:endParaRPr lang="en-US" altLang="en-US" sz="1800" dirty="0">
              <a:solidFill>
                <a:schemeClr val="tx1"/>
              </a:solidFill>
            </a:endParaRPr>
          </a:p>
          <a:p>
            <a:pPr marL="0" indent="0">
              <a:buNone/>
            </a:pPr>
            <a:r>
              <a:rPr lang="en-US" b="1" dirty="0">
                <a:solidFill>
                  <a:srgbClr val="00B050"/>
                </a:solidFill>
              </a:rPr>
              <a:t>“A computer program is said to learn from experience E with respect to some class of tasks T and performance measure P if its performance at tasks in T, as measured by P, improves with experience E. …” </a:t>
            </a:r>
          </a:p>
          <a:p>
            <a:pPr marL="0" indent="0">
              <a:buNone/>
            </a:pPr>
            <a:r>
              <a:rPr lang="en-US" b="1" dirty="0">
                <a:solidFill>
                  <a:srgbClr val="00B050"/>
                </a:solidFill>
              </a:rPr>
              <a:t>– Tom Mitchell</a:t>
            </a:r>
          </a:p>
          <a:p>
            <a:pPr marL="0" indent="0">
              <a:buNone/>
            </a:pPr>
            <a:r>
              <a:rPr lang="en-US" sz="1600" b="1" i="1" dirty="0"/>
              <a:t>Tom</a:t>
            </a:r>
            <a:r>
              <a:rPr lang="en-US" sz="1600" i="1" dirty="0"/>
              <a:t> M. </a:t>
            </a:r>
            <a:r>
              <a:rPr lang="en-US" sz="1600" b="1" i="1" dirty="0"/>
              <a:t>Mitchell</a:t>
            </a:r>
            <a:r>
              <a:rPr lang="en-US" sz="1600" i="1" dirty="0"/>
              <a:t> provided a widely quoted and more formal </a:t>
            </a:r>
            <a:r>
              <a:rPr lang="en-US" sz="1600" b="1" i="1" dirty="0"/>
              <a:t>definition</a:t>
            </a:r>
            <a:r>
              <a:rPr lang="en-US" sz="1600" i="1" dirty="0"/>
              <a:t> of the algorithms studied in the </a:t>
            </a:r>
            <a:r>
              <a:rPr lang="en-US" sz="1600" b="1" i="1" dirty="0"/>
              <a:t>machine learning</a:t>
            </a:r>
            <a:r>
              <a:rPr lang="en-US" sz="1600" i="1" dirty="0"/>
              <a:t> field.  (The above definition and it is attributed to Tom Mitchell)</a:t>
            </a:r>
          </a:p>
          <a:p>
            <a:pPr marL="0" indent="0">
              <a:buNone/>
            </a:pPr>
            <a:endParaRPr lang="en-US" altLang="en-US" sz="1600" b="1" i="1" dirty="0">
              <a:solidFill>
                <a:srgbClr val="00B050"/>
              </a:solidFill>
            </a:endParaRPr>
          </a:p>
          <a:p>
            <a:r>
              <a:rPr lang="en-US" dirty="0"/>
              <a:t>The important word here is </a:t>
            </a:r>
            <a:r>
              <a:rPr lang="en-US" dirty="0">
                <a:solidFill>
                  <a:srgbClr val="FF0000"/>
                </a:solidFill>
              </a:rPr>
              <a:t>Learning</a:t>
            </a:r>
          </a:p>
          <a:p>
            <a:r>
              <a:rPr lang="en-US" dirty="0"/>
              <a:t>What do we mean by the phrase “ I am </a:t>
            </a:r>
            <a:r>
              <a:rPr lang="en-US" dirty="0">
                <a:solidFill>
                  <a:srgbClr val="FF0000"/>
                </a:solidFill>
              </a:rPr>
              <a:t>Learning</a:t>
            </a:r>
            <a:r>
              <a:rPr lang="en-US" dirty="0"/>
              <a:t>” ?</a:t>
            </a:r>
          </a:p>
          <a:p>
            <a:r>
              <a:rPr lang="en-US" dirty="0"/>
              <a:t>The ability to comprehend and improve my work based on experience</a:t>
            </a:r>
            <a:endParaRPr lang="en-US" altLang="en-US" dirty="0">
              <a:solidFill>
                <a:schemeClr val="tx1"/>
              </a:solidFill>
            </a:endParaRPr>
          </a:p>
        </p:txBody>
      </p:sp>
    </p:spTree>
    <p:extLst>
      <p:ext uri="{BB962C8B-B14F-4D97-AF65-F5344CB8AC3E}">
        <p14:creationId xmlns:p14="http://schemas.microsoft.com/office/powerpoint/2010/main" val="2275531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392" y="133922"/>
            <a:ext cx="6172200" cy="479822"/>
          </a:xfrm>
        </p:spPr>
        <p:txBody>
          <a:bodyPr>
            <a:normAutofit/>
          </a:bodyPr>
          <a:lstStyle/>
          <a:p>
            <a:r>
              <a:rPr lang="en-US" dirty="0"/>
              <a:t>Genetic Algorithms - Applications</a:t>
            </a:r>
          </a:p>
        </p:txBody>
      </p:sp>
      <p:sp>
        <p:nvSpPr>
          <p:cNvPr id="3" name="Content Placeholder 2"/>
          <p:cNvSpPr>
            <a:spLocks noGrp="1"/>
          </p:cNvSpPr>
          <p:nvPr>
            <p:ph idx="1"/>
          </p:nvPr>
        </p:nvSpPr>
        <p:spPr>
          <a:xfrm>
            <a:off x="265391" y="857250"/>
            <a:ext cx="8497935" cy="3943350"/>
          </a:xfrm>
        </p:spPr>
        <p:txBody>
          <a:bodyPr>
            <a:noAutofit/>
          </a:bodyPr>
          <a:lstStyle/>
          <a:p>
            <a:r>
              <a:rPr lang="en-GB" sz="2400" dirty="0"/>
              <a:t>Optimizing schedules - </a:t>
            </a:r>
          </a:p>
          <a:p>
            <a:r>
              <a:rPr lang="en-GB" sz="2400" dirty="0"/>
              <a:t>Optimizing portfolios – (stock market and in organizations)</a:t>
            </a:r>
          </a:p>
          <a:p>
            <a:r>
              <a:rPr lang="en-GB" sz="2400" dirty="0"/>
              <a:t>Analyzing protein structure </a:t>
            </a:r>
          </a:p>
          <a:p>
            <a:r>
              <a:rPr lang="en-GB" sz="2400" dirty="0"/>
              <a:t>Optimizing engineering processes – (shop floor and process planning)</a:t>
            </a:r>
          </a:p>
          <a:p>
            <a:r>
              <a:rPr lang="en-GB" sz="2400" dirty="0"/>
              <a:t>Route optimization</a:t>
            </a:r>
          </a:p>
          <a:p>
            <a:r>
              <a:rPr lang="en-GB" sz="2400" dirty="0"/>
              <a:t>Optimum layout – VLSI design layout, city area layout</a:t>
            </a:r>
          </a:p>
          <a:p>
            <a:r>
              <a:rPr lang="en-GB" sz="2400" dirty="0"/>
              <a:t>Optimal packaging</a:t>
            </a:r>
          </a:p>
          <a:p>
            <a:r>
              <a:rPr lang="en-GB" sz="2400" dirty="0"/>
              <a:t>Engineering component design, equipment design</a:t>
            </a:r>
          </a:p>
        </p:txBody>
      </p:sp>
    </p:spTree>
    <p:extLst>
      <p:ext uri="{BB962C8B-B14F-4D97-AF65-F5344CB8AC3E}">
        <p14:creationId xmlns:p14="http://schemas.microsoft.com/office/powerpoint/2010/main" val="4104185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392" y="133922"/>
            <a:ext cx="6172200" cy="479822"/>
          </a:xfrm>
        </p:spPr>
        <p:txBody>
          <a:bodyPr>
            <a:normAutofit/>
          </a:bodyPr>
          <a:lstStyle/>
          <a:p>
            <a:r>
              <a:rPr lang="en-US" dirty="0"/>
              <a:t>Top 10 Algorithms</a:t>
            </a:r>
          </a:p>
        </p:txBody>
      </p:sp>
      <p:sp>
        <p:nvSpPr>
          <p:cNvPr id="3" name="Content Placeholder 2"/>
          <p:cNvSpPr>
            <a:spLocks noGrp="1"/>
          </p:cNvSpPr>
          <p:nvPr>
            <p:ph idx="1"/>
          </p:nvPr>
        </p:nvSpPr>
        <p:spPr>
          <a:xfrm>
            <a:off x="265391" y="857250"/>
            <a:ext cx="8497935" cy="3943350"/>
          </a:xfrm>
        </p:spPr>
        <p:txBody>
          <a:bodyPr>
            <a:noAutofit/>
          </a:bodyPr>
          <a:lstStyle/>
          <a:p>
            <a:pPr fontAlgn="base"/>
            <a:r>
              <a:rPr lang="en-US" b="1" dirty="0"/>
              <a:t>Naïve Bayes Classifier Algorithm</a:t>
            </a:r>
            <a:endParaRPr lang="en-US" dirty="0"/>
          </a:p>
          <a:p>
            <a:pPr fontAlgn="base"/>
            <a:r>
              <a:rPr lang="en-US" b="1" dirty="0"/>
              <a:t>K Means Clustering Algorithm</a:t>
            </a:r>
            <a:endParaRPr lang="en-US" dirty="0"/>
          </a:p>
          <a:p>
            <a:pPr fontAlgn="base"/>
            <a:r>
              <a:rPr lang="en-US" b="1" dirty="0"/>
              <a:t>Support Vector Machine Algorithm</a:t>
            </a:r>
            <a:endParaRPr lang="en-US" dirty="0"/>
          </a:p>
          <a:p>
            <a:pPr fontAlgn="base"/>
            <a:r>
              <a:rPr lang="en-US" b="1" dirty="0"/>
              <a:t>Apriori Algorithm</a:t>
            </a:r>
            <a:endParaRPr lang="en-US" dirty="0"/>
          </a:p>
          <a:p>
            <a:pPr fontAlgn="base"/>
            <a:r>
              <a:rPr lang="en-US" b="1" dirty="0"/>
              <a:t>Linear Regression</a:t>
            </a:r>
            <a:endParaRPr lang="en-US" dirty="0"/>
          </a:p>
          <a:p>
            <a:pPr fontAlgn="base"/>
            <a:r>
              <a:rPr lang="en-US" b="1" dirty="0"/>
              <a:t>Logistic Regression</a:t>
            </a:r>
            <a:endParaRPr lang="en-US" dirty="0"/>
          </a:p>
          <a:p>
            <a:pPr fontAlgn="base"/>
            <a:r>
              <a:rPr lang="en-US" b="1" dirty="0"/>
              <a:t>Artificial Neural Networks</a:t>
            </a:r>
            <a:endParaRPr lang="en-US" dirty="0"/>
          </a:p>
          <a:p>
            <a:pPr fontAlgn="base"/>
            <a:r>
              <a:rPr lang="en-US" b="1" dirty="0"/>
              <a:t>Random Forests</a:t>
            </a:r>
            <a:endParaRPr lang="en-US" dirty="0"/>
          </a:p>
          <a:p>
            <a:pPr fontAlgn="base"/>
            <a:r>
              <a:rPr lang="en-US" b="1" dirty="0"/>
              <a:t>Decision Trees</a:t>
            </a:r>
            <a:endParaRPr lang="en-US" dirty="0"/>
          </a:p>
          <a:p>
            <a:pPr fontAlgn="base"/>
            <a:r>
              <a:rPr lang="en-US" b="1" dirty="0"/>
              <a:t>Nearest Neighbours</a:t>
            </a:r>
            <a:endParaRPr lang="en-US" dirty="0"/>
          </a:p>
          <a:p>
            <a:endParaRPr lang="en-GB" dirty="0"/>
          </a:p>
        </p:txBody>
      </p:sp>
    </p:spTree>
    <p:extLst>
      <p:ext uri="{BB962C8B-B14F-4D97-AF65-F5344CB8AC3E}">
        <p14:creationId xmlns:p14="http://schemas.microsoft.com/office/powerpoint/2010/main" val="4104185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machine learning techniques cheat sheet"/>
          <p:cNvPicPr>
            <a:picLocks noChangeAspect="1" noChangeArrowheads="1"/>
          </p:cNvPicPr>
          <p:nvPr/>
        </p:nvPicPr>
        <p:blipFill>
          <a:blip r:embed="rId2" cstate="print"/>
          <a:srcRect/>
          <a:stretch>
            <a:fillRect/>
          </a:stretch>
        </p:blipFill>
        <p:spPr bwMode="auto">
          <a:xfrm>
            <a:off x="0" y="0"/>
            <a:ext cx="9143999" cy="5143500"/>
          </a:xfrm>
          <a:prstGeom prst="rect">
            <a:avLst/>
          </a:prstGeom>
          <a:noFill/>
        </p:spPr>
      </p:pic>
      <p:sp>
        <p:nvSpPr>
          <p:cNvPr id="7" name="Rectangle 6"/>
          <p:cNvSpPr/>
          <p:nvPr/>
        </p:nvSpPr>
        <p:spPr>
          <a:xfrm>
            <a:off x="0" y="4866501"/>
            <a:ext cx="9144000" cy="261610"/>
          </a:xfrm>
          <a:prstGeom prst="rect">
            <a:avLst/>
          </a:prstGeom>
        </p:spPr>
        <p:txBody>
          <a:bodyPr wrap="square">
            <a:spAutoFit/>
          </a:bodyPr>
          <a:lstStyle/>
          <a:p>
            <a:r>
              <a:rPr lang="en-US" sz="1100" dirty="0"/>
              <a:t>Picture credit is given to: please see -&gt; https://www.datasciencecentral.com/profiles/blogs/the-making-of-a-cheatsheet-emoji-edition</a:t>
            </a:r>
          </a:p>
        </p:txBody>
      </p:sp>
    </p:spTree>
    <p:extLst>
      <p:ext uri="{BB962C8B-B14F-4D97-AF65-F5344CB8AC3E}">
        <p14:creationId xmlns:p14="http://schemas.microsoft.com/office/powerpoint/2010/main" val="4104185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391" y="133922"/>
            <a:ext cx="7753193" cy="479822"/>
          </a:xfrm>
        </p:spPr>
        <p:txBody>
          <a:bodyPr>
            <a:normAutofit/>
          </a:bodyPr>
          <a:lstStyle/>
          <a:p>
            <a:r>
              <a:rPr lang="en-US" u="none" dirty="0"/>
              <a:t>Machine Learning and Data Mining frameworks</a:t>
            </a:r>
          </a:p>
        </p:txBody>
      </p:sp>
      <p:sp>
        <p:nvSpPr>
          <p:cNvPr id="3" name="Content Placeholder 2"/>
          <p:cNvSpPr>
            <a:spLocks noGrp="1"/>
          </p:cNvSpPr>
          <p:nvPr>
            <p:ph idx="1"/>
          </p:nvPr>
        </p:nvSpPr>
        <p:spPr>
          <a:xfrm>
            <a:off x="265392" y="763465"/>
            <a:ext cx="3861132" cy="3943350"/>
          </a:xfrm>
        </p:spPr>
        <p:txBody>
          <a:bodyPr>
            <a:noAutofit/>
          </a:bodyPr>
          <a:lstStyle/>
          <a:p>
            <a:r>
              <a:rPr lang="en-GB" sz="1400" dirty="0" err="1"/>
              <a:t>Numpy</a:t>
            </a:r>
            <a:r>
              <a:rPr lang="en-GB" sz="1400" dirty="0"/>
              <a:t> – Jim </a:t>
            </a:r>
            <a:r>
              <a:rPr lang="en-GB" sz="1400" dirty="0" err="1"/>
              <a:t>Hugunin</a:t>
            </a:r>
            <a:r>
              <a:rPr lang="en-GB" sz="1400" dirty="0"/>
              <a:t>, Travis Oliphant,</a:t>
            </a:r>
            <a:r>
              <a:rPr lang="en-US" sz="1400" dirty="0"/>
              <a:t> 2005, python</a:t>
            </a:r>
            <a:endParaRPr lang="en-GB" sz="1400" dirty="0"/>
          </a:p>
          <a:p>
            <a:r>
              <a:rPr lang="en-GB" sz="1400" dirty="0" err="1"/>
              <a:t>Scipy</a:t>
            </a:r>
            <a:r>
              <a:rPr lang="en-GB" sz="1400" dirty="0"/>
              <a:t> - python</a:t>
            </a:r>
          </a:p>
          <a:p>
            <a:r>
              <a:rPr lang="en-GB" sz="1400" dirty="0" err="1"/>
              <a:t>ScikitLearn</a:t>
            </a:r>
            <a:r>
              <a:rPr lang="en-GB" sz="1400" dirty="0"/>
              <a:t> – from </a:t>
            </a:r>
            <a:r>
              <a:rPr lang="en-GB" sz="1400" dirty="0" err="1"/>
              <a:t>google</a:t>
            </a:r>
            <a:r>
              <a:rPr lang="en-GB" sz="1400" dirty="0"/>
              <a:t> – 2007 – Google summer of code project, - python</a:t>
            </a:r>
          </a:p>
          <a:p>
            <a:r>
              <a:rPr lang="en-GB" sz="1400" dirty="0" err="1"/>
              <a:t>Jupyter</a:t>
            </a:r>
            <a:r>
              <a:rPr lang="en-GB" sz="1400" dirty="0"/>
              <a:t> Notebook, - python</a:t>
            </a:r>
          </a:p>
          <a:p>
            <a:r>
              <a:rPr lang="en-GB" sz="1400" dirty="0" err="1"/>
              <a:t>Matplotlib</a:t>
            </a:r>
            <a:r>
              <a:rPr lang="en-GB" sz="1400" dirty="0"/>
              <a:t> - python</a:t>
            </a:r>
          </a:p>
          <a:p>
            <a:pPr lvl="0"/>
            <a:r>
              <a:rPr lang="en-GB" sz="1400" dirty="0" err="1"/>
              <a:t>Statsmodels</a:t>
            </a:r>
            <a:r>
              <a:rPr lang="en-GB" sz="1400" dirty="0"/>
              <a:t> - python</a:t>
            </a:r>
          </a:p>
          <a:p>
            <a:r>
              <a:rPr lang="en-GB" sz="1400" dirty="0"/>
              <a:t>Pandas – 2005, 2006 - python</a:t>
            </a:r>
          </a:p>
          <a:p>
            <a:pPr lvl="0"/>
            <a:r>
              <a:rPr lang="en-GB" sz="1400" dirty="0" err="1"/>
              <a:t>Rstudio</a:t>
            </a:r>
            <a:r>
              <a:rPr lang="en-GB" sz="1400" dirty="0"/>
              <a:t> – for R language</a:t>
            </a:r>
          </a:p>
          <a:p>
            <a:r>
              <a:rPr lang="en-GB" sz="1400" dirty="0"/>
              <a:t>SAS (Statistical Analysis System – 50 years old, in C)</a:t>
            </a:r>
          </a:p>
          <a:p>
            <a:r>
              <a:rPr lang="en-GB" sz="1400" dirty="0"/>
              <a:t>Rapid Miner</a:t>
            </a:r>
          </a:p>
          <a:p>
            <a:r>
              <a:rPr lang="en-GB" sz="1400" dirty="0"/>
              <a:t>SPSS (Statistical Package for Social Sciences – from IBM – 50 years old, written in Java)</a:t>
            </a:r>
          </a:p>
          <a:p>
            <a:endParaRPr lang="en-GB" sz="1400" dirty="0"/>
          </a:p>
          <a:p>
            <a:endParaRPr lang="en-GB" sz="1400" dirty="0"/>
          </a:p>
          <a:p>
            <a:endParaRPr lang="en-GB" sz="1400" dirty="0"/>
          </a:p>
        </p:txBody>
      </p:sp>
      <p:sp>
        <p:nvSpPr>
          <p:cNvPr id="4" name="Content Placeholder 2"/>
          <p:cNvSpPr txBox="1">
            <a:spLocks/>
          </p:cNvSpPr>
          <p:nvPr/>
        </p:nvSpPr>
        <p:spPr>
          <a:xfrm>
            <a:off x="4720491" y="711200"/>
            <a:ext cx="4204677" cy="4132384"/>
          </a:xfrm>
          <a:prstGeom prst="rect">
            <a:avLst/>
          </a:prstGeom>
        </p:spPr>
        <p:txBody>
          <a:bodyPr lIns="45720" tIns="45720" rIns="45720" bIns="45720" anchor="t" anchorCtr="0">
            <a:noAutofit/>
          </a:bodyPr>
          <a:lstStyle/>
          <a:p>
            <a:pPr marL="231775" indent="-231775">
              <a:spcBef>
                <a:spcPts val="600"/>
              </a:spcBef>
              <a:buClr>
                <a:srgbClr val="00B0F0"/>
              </a:buClr>
              <a:buFont typeface="Arial" panose="020B0604020202020204" pitchFamily="34" charset="0"/>
              <a:buChar char="•"/>
              <a:defRPr/>
            </a:pPr>
            <a:r>
              <a:rPr lang="en-GB" dirty="0" err="1"/>
              <a:t>Weka</a:t>
            </a:r>
            <a:r>
              <a:rPr lang="en-GB" dirty="0"/>
              <a:t> – </a:t>
            </a:r>
            <a:r>
              <a:rPr lang="en-US" dirty="0"/>
              <a:t>Waikato Environment for Knowledge Analysis, Java, University of Waikato, </a:t>
            </a:r>
            <a:r>
              <a:rPr lang="en-US" dirty="0" err="1"/>
              <a:t>Newzealand</a:t>
            </a:r>
            <a:r>
              <a:rPr lang="en-US" dirty="0"/>
              <a:t> </a:t>
            </a:r>
            <a:endParaRPr lang="en-GB" dirty="0"/>
          </a:p>
          <a:p>
            <a:pPr marL="231775" lvl="0" indent="-231775">
              <a:spcBef>
                <a:spcPts val="600"/>
              </a:spcBef>
              <a:buClr>
                <a:srgbClr val="00B0F0"/>
              </a:buClr>
              <a:buFont typeface="Arial" panose="020B0604020202020204" pitchFamily="34" charset="0"/>
              <a:buChar char="•"/>
              <a:defRPr/>
            </a:pPr>
            <a:r>
              <a:rPr lang="en-GB" dirty="0">
                <a:solidFill>
                  <a:schemeClr val="accent2"/>
                </a:solidFill>
                <a:cs typeface="Arial"/>
              </a:rPr>
              <a:t>KNIME (</a:t>
            </a:r>
            <a:r>
              <a:rPr lang="en-US" dirty="0"/>
              <a:t>Konstanz Information Miner from Germany, Java, 2006)</a:t>
            </a:r>
            <a:endParaRPr lang="en-GB" dirty="0">
              <a:solidFill>
                <a:schemeClr val="accent2"/>
              </a:solidFill>
              <a:cs typeface="Arial"/>
            </a:endParaRP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GB" i="0" u="none" strike="noStrike" kern="1200" cap="none" spc="0" normalizeH="0" baseline="0" noProof="0" dirty="0">
                <a:ln>
                  <a:noFill/>
                </a:ln>
                <a:solidFill>
                  <a:schemeClr val="accent2"/>
                </a:solidFill>
                <a:effectLst/>
                <a:uLnTx/>
                <a:uFillTx/>
                <a:latin typeface="+mn-lt"/>
                <a:ea typeface="+mn-ea"/>
                <a:cs typeface="Arial"/>
              </a:rPr>
              <a:t>Tensor</a:t>
            </a:r>
            <a:r>
              <a:rPr kumimoji="0" lang="en-GB" i="0" u="none" strike="noStrike" kern="1200" cap="none" spc="0" normalizeH="0" noProof="0" dirty="0">
                <a:ln>
                  <a:noFill/>
                </a:ln>
                <a:solidFill>
                  <a:schemeClr val="accent2"/>
                </a:solidFill>
                <a:effectLst/>
                <a:uLnTx/>
                <a:uFillTx/>
                <a:latin typeface="+mn-lt"/>
                <a:ea typeface="+mn-ea"/>
                <a:cs typeface="Arial"/>
              </a:rPr>
              <a:t> flow, </a:t>
            </a:r>
            <a:r>
              <a:rPr kumimoji="0" lang="en-GB" i="0" u="none" strike="noStrike" kern="1200" cap="none" spc="0" normalizeH="0" noProof="0" dirty="0" err="1">
                <a:ln>
                  <a:noFill/>
                </a:ln>
                <a:solidFill>
                  <a:schemeClr val="accent2"/>
                </a:solidFill>
                <a:effectLst/>
                <a:uLnTx/>
                <a:uFillTx/>
                <a:latin typeface="+mn-lt"/>
                <a:ea typeface="+mn-ea"/>
                <a:cs typeface="Arial"/>
              </a:rPr>
              <a:t>pytho</a:t>
            </a:r>
            <a:r>
              <a:rPr lang="en-GB" dirty="0">
                <a:solidFill>
                  <a:schemeClr val="accent2"/>
                </a:solidFill>
                <a:cs typeface="Arial"/>
              </a:rPr>
              <a:t>n and C++</a:t>
            </a:r>
            <a:endParaRPr kumimoji="0" lang="en-GB" i="0" u="none" strike="noStrike" kern="1200" cap="none" spc="0" normalizeH="0" noProof="0" dirty="0">
              <a:ln>
                <a:noFill/>
              </a:ln>
              <a:solidFill>
                <a:schemeClr val="accent2"/>
              </a:solidFill>
              <a:effectLst/>
              <a:uLnTx/>
              <a:uFillTx/>
              <a:latin typeface="+mn-lt"/>
              <a:ea typeface="+mn-ea"/>
              <a:cs typeface="Arial"/>
            </a:endParaRP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GB" dirty="0" err="1">
                <a:solidFill>
                  <a:schemeClr val="accent2"/>
                </a:solidFill>
                <a:cs typeface="Arial"/>
              </a:rPr>
              <a:t>Keras</a:t>
            </a:r>
            <a:r>
              <a:rPr lang="en-GB" dirty="0">
                <a:solidFill>
                  <a:schemeClr val="accent2"/>
                </a:solidFill>
                <a:cs typeface="Arial"/>
              </a:rPr>
              <a:t>, python and C++</a:t>
            </a: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GB" noProof="0" dirty="0">
                <a:solidFill>
                  <a:schemeClr val="accent2"/>
                </a:solidFill>
                <a:cs typeface="Arial"/>
              </a:rPr>
              <a:t>Microsoft CNTK, C++, Visual C++</a:t>
            </a: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GB" noProof="0" dirty="0">
                <a:solidFill>
                  <a:schemeClr val="accent2"/>
                </a:solidFill>
                <a:cs typeface="Arial"/>
              </a:rPr>
              <a:t>Amazon ML</a:t>
            </a:r>
            <a:endParaRPr lang="en-GB" dirty="0">
              <a:solidFill>
                <a:schemeClr val="accent2"/>
              </a:solidFill>
              <a:cs typeface="Arial"/>
            </a:endParaRP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GB" i="0" u="none" strike="noStrike" kern="1200" cap="none" spc="0" normalizeH="0" baseline="0" noProof="0" dirty="0">
                <a:ln>
                  <a:noFill/>
                </a:ln>
                <a:solidFill>
                  <a:schemeClr val="accent2"/>
                </a:solidFill>
                <a:effectLst/>
                <a:uLnTx/>
                <a:uFillTx/>
                <a:latin typeface="+mn-lt"/>
                <a:ea typeface="+mn-ea"/>
                <a:cs typeface="Arial"/>
              </a:rPr>
              <a:t>Editors and IDEs</a:t>
            </a: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GB" i="0" u="none" strike="noStrike" kern="1200" cap="none" spc="0" normalizeH="0" baseline="0" noProof="0" dirty="0" err="1">
                <a:ln>
                  <a:noFill/>
                </a:ln>
                <a:solidFill>
                  <a:schemeClr val="accent2"/>
                </a:solidFill>
                <a:effectLst/>
                <a:uLnTx/>
                <a:uFillTx/>
                <a:latin typeface="+mn-lt"/>
                <a:ea typeface="+mn-ea"/>
                <a:cs typeface="Arial"/>
              </a:rPr>
              <a:t>Rstudio</a:t>
            </a:r>
            <a:r>
              <a:rPr kumimoji="0" lang="en-GB" i="0" u="none" strike="noStrike" kern="1200" cap="none" spc="0" normalizeH="0" baseline="0" noProof="0" dirty="0">
                <a:ln>
                  <a:noFill/>
                </a:ln>
                <a:solidFill>
                  <a:schemeClr val="accent2"/>
                </a:solidFill>
                <a:effectLst/>
                <a:uLnTx/>
                <a:uFillTx/>
                <a:latin typeface="+mn-lt"/>
                <a:ea typeface="+mn-ea"/>
                <a:cs typeface="Arial"/>
              </a:rPr>
              <a:t> , </a:t>
            </a:r>
            <a:r>
              <a:rPr lang="en-GB" dirty="0" err="1">
                <a:solidFill>
                  <a:schemeClr val="accent2"/>
                </a:solidFill>
                <a:cs typeface="Arial"/>
              </a:rPr>
              <a:t>Pycharm</a:t>
            </a:r>
            <a:r>
              <a:rPr lang="en-GB" dirty="0">
                <a:solidFill>
                  <a:schemeClr val="accent2"/>
                </a:solidFill>
                <a:cs typeface="Arial"/>
              </a:rPr>
              <a:t>, </a:t>
            </a:r>
            <a:r>
              <a:rPr kumimoji="0" lang="en-GB" i="0" u="none" strike="noStrike" kern="1200" cap="none" spc="0" normalizeH="0" baseline="0" noProof="0" dirty="0">
                <a:ln>
                  <a:noFill/>
                </a:ln>
                <a:solidFill>
                  <a:schemeClr val="accent2"/>
                </a:solidFill>
                <a:effectLst/>
                <a:uLnTx/>
                <a:uFillTx/>
                <a:latin typeface="+mn-lt"/>
                <a:ea typeface="+mn-ea"/>
                <a:cs typeface="Arial"/>
              </a:rPr>
              <a:t>Vim, </a:t>
            </a:r>
            <a:r>
              <a:rPr lang="en-GB" dirty="0" err="1">
                <a:solidFill>
                  <a:schemeClr val="accent2"/>
                </a:solidFill>
                <a:cs typeface="Arial"/>
              </a:rPr>
              <a:t>Emacs</a:t>
            </a:r>
            <a:endParaRPr lang="en-GB" dirty="0">
              <a:solidFill>
                <a:schemeClr val="accent2"/>
              </a:solidFill>
              <a:cs typeface="Arial"/>
            </a:endParaRP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GB" i="0" u="none" strike="noStrike" kern="1200" cap="none" spc="0" normalizeH="0" baseline="0" noProof="0" dirty="0">
                <a:ln>
                  <a:noFill/>
                </a:ln>
                <a:solidFill>
                  <a:schemeClr val="accent2"/>
                </a:solidFill>
                <a:effectLst/>
                <a:uLnTx/>
                <a:uFillTx/>
                <a:latin typeface="+mn-lt"/>
                <a:ea typeface="+mn-ea"/>
                <a:cs typeface="Arial"/>
              </a:rPr>
              <a:t>Languages, Visual Studio</a:t>
            </a: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GB" noProof="0" dirty="0">
                <a:solidFill>
                  <a:schemeClr val="accent2"/>
                </a:solidFill>
                <a:cs typeface="Arial"/>
              </a:rPr>
              <a:t>Python, R, C++, </a:t>
            </a:r>
            <a:r>
              <a:rPr lang="en-GB" noProof="0" dirty="0" err="1">
                <a:solidFill>
                  <a:schemeClr val="accent2"/>
                </a:solidFill>
                <a:cs typeface="Arial"/>
              </a:rPr>
              <a:t>Scala</a:t>
            </a:r>
            <a:r>
              <a:rPr lang="en-GB" noProof="0" dirty="0">
                <a:solidFill>
                  <a:schemeClr val="accent2"/>
                </a:solidFill>
                <a:cs typeface="Arial"/>
              </a:rPr>
              <a:t>, </a:t>
            </a:r>
            <a:r>
              <a:rPr lang="en-GB" noProof="0" dirty="0" err="1">
                <a:solidFill>
                  <a:schemeClr val="accent2"/>
                </a:solidFill>
                <a:cs typeface="Arial"/>
              </a:rPr>
              <a:t>Lua</a:t>
            </a:r>
            <a:r>
              <a:rPr lang="en-GB" noProof="0" dirty="0">
                <a:solidFill>
                  <a:schemeClr val="accent2"/>
                </a:solidFill>
                <a:cs typeface="Arial"/>
              </a:rPr>
              <a:t> &amp; </a:t>
            </a:r>
            <a:r>
              <a:rPr lang="en-GB" noProof="0" dirty="0" err="1">
                <a:solidFill>
                  <a:schemeClr val="accent2"/>
                </a:solidFill>
                <a:cs typeface="Arial"/>
              </a:rPr>
              <a:t>Clojure</a:t>
            </a:r>
            <a:endParaRPr kumimoji="0" lang="en-GB" i="0" u="none" strike="noStrike" kern="1200" cap="none" spc="0" normalizeH="0" baseline="0" noProof="0" dirty="0">
              <a:ln>
                <a:noFill/>
              </a:ln>
              <a:solidFill>
                <a:schemeClr val="accent2"/>
              </a:solidFill>
              <a:effectLst/>
              <a:uLnTx/>
              <a:uFillTx/>
              <a:latin typeface="+mn-lt"/>
              <a:ea typeface="+mn-ea"/>
              <a:cs typeface="Arial"/>
            </a:endParaRPr>
          </a:p>
        </p:txBody>
      </p:sp>
    </p:spTree>
    <p:extLst>
      <p:ext uri="{BB962C8B-B14F-4D97-AF65-F5344CB8AC3E}">
        <p14:creationId xmlns:p14="http://schemas.microsoft.com/office/powerpoint/2010/main" val="41041853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391" y="133922"/>
            <a:ext cx="8784823" cy="479822"/>
          </a:xfrm>
        </p:spPr>
        <p:txBody>
          <a:bodyPr>
            <a:normAutofit fontScale="90000"/>
          </a:bodyPr>
          <a:lstStyle/>
          <a:p>
            <a:r>
              <a:rPr lang="en-US" u="none" dirty="0"/>
              <a:t>Natural language processing and computer vision frameworks</a:t>
            </a:r>
          </a:p>
        </p:txBody>
      </p:sp>
      <p:sp>
        <p:nvSpPr>
          <p:cNvPr id="3" name="Content Placeholder 2"/>
          <p:cNvSpPr>
            <a:spLocks noGrp="1"/>
          </p:cNvSpPr>
          <p:nvPr>
            <p:ph idx="1"/>
          </p:nvPr>
        </p:nvSpPr>
        <p:spPr>
          <a:xfrm>
            <a:off x="265392" y="857250"/>
            <a:ext cx="3861132" cy="3943350"/>
          </a:xfrm>
        </p:spPr>
        <p:txBody>
          <a:bodyPr>
            <a:noAutofit/>
          </a:bodyPr>
          <a:lstStyle/>
          <a:p>
            <a:r>
              <a:rPr lang="en-GB" dirty="0"/>
              <a:t>Natural Language Processing</a:t>
            </a:r>
          </a:p>
          <a:p>
            <a:r>
              <a:rPr lang="en-GB" dirty="0"/>
              <a:t>NLTK – </a:t>
            </a:r>
            <a:r>
              <a:rPr lang="en-GB" dirty="0" err="1"/>
              <a:t>Natual</a:t>
            </a:r>
            <a:r>
              <a:rPr lang="en-GB" dirty="0"/>
              <a:t> Language Processing Toolkit</a:t>
            </a:r>
          </a:p>
          <a:p>
            <a:r>
              <a:rPr lang="en-GB" dirty="0" err="1"/>
              <a:t>Textblob</a:t>
            </a:r>
            <a:endParaRPr lang="en-GB" dirty="0"/>
          </a:p>
          <a:p>
            <a:r>
              <a:rPr lang="en-GB" dirty="0"/>
              <a:t>Open NLP</a:t>
            </a:r>
          </a:p>
          <a:p>
            <a:r>
              <a:rPr lang="en-GB" dirty="0"/>
              <a:t>Stanford NLP</a:t>
            </a:r>
          </a:p>
          <a:p>
            <a:r>
              <a:rPr lang="en-GB" dirty="0"/>
              <a:t>GATE – General Architecture for Text Engineering</a:t>
            </a:r>
          </a:p>
          <a:p>
            <a:r>
              <a:rPr lang="en-GB" dirty="0"/>
              <a:t>MATLAB</a:t>
            </a:r>
          </a:p>
          <a:p>
            <a:r>
              <a:rPr lang="en-GB" dirty="0"/>
              <a:t>Amazon </a:t>
            </a:r>
            <a:r>
              <a:rPr lang="en-GB" dirty="0" err="1"/>
              <a:t>lex</a:t>
            </a:r>
            <a:endParaRPr lang="en-GB" dirty="0"/>
          </a:p>
        </p:txBody>
      </p:sp>
      <p:sp>
        <p:nvSpPr>
          <p:cNvPr id="4" name="Content Placeholder 2"/>
          <p:cNvSpPr txBox="1">
            <a:spLocks/>
          </p:cNvSpPr>
          <p:nvPr/>
        </p:nvSpPr>
        <p:spPr>
          <a:xfrm>
            <a:off x="4919454" y="820615"/>
            <a:ext cx="3861132" cy="4101123"/>
          </a:xfrm>
          <a:prstGeom prst="rect">
            <a:avLst/>
          </a:prstGeom>
        </p:spPr>
        <p:txBody>
          <a:bodyPr lIns="45720" tIns="45720" rIns="45720" bIns="45720" anchor="t" anchorCtr="0">
            <a:noAutofit/>
          </a:bodyPr>
          <a:lstStyle/>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GB" sz="2000" dirty="0">
                <a:solidFill>
                  <a:schemeClr val="accent2"/>
                </a:solidFill>
                <a:cs typeface="Arial"/>
              </a:rPr>
              <a:t>Computer Vision</a:t>
            </a: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GB" sz="2000" b="0" i="0" u="none" strike="noStrike" kern="1200" cap="none" spc="0" normalizeH="0" baseline="0" noProof="0" dirty="0">
                <a:ln>
                  <a:noFill/>
                </a:ln>
                <a:solidFill>
                  <a:schemeClr val="accent2"/>
                </a:solidFill>
                <a:effectLst/>
                <a:uLnTx/>
                <a:uFillTx/>
                <a:latin typeface="+mn-lt"/>
                <a:ea typeface="+mn-ea"/>
                <a:cs typeface="Arial"/>
              </a:rPr>
              <a:t>Deep dream - </a:t>
            </a:r>
            <a:r>
              <a:rPr kumimoji="0" lang="en-GB" sz="2000" b="0" i="0" u="none" strike="noStrike" kern="1200" cap="none" spc="0" normalizeH="0" baseline="0" noProof="0" dirty="0" err="1">
                <a:ln>
                  <a:noFill/>
                </a:ln>
                <a:solidFill>
                  <a:schemeClr val="accent2"/>
                </a:solidFill>
                <a:effectLst/>
                <a:uLnTx/>
                <a:uFillTx/>
                <a:latin typeface="+mn-lt"/>
                <a:ea typeface="+mn-ea"/>
                <a:cs typeface="Arial"/>
              </a:rPr>
              <a:t>google</a:t>
            </a:r>
            <a:endParaRPr kumimoji="0" lang="en-GB" sz="2000" b="0" i="0" u="none" strike="noStrike" kern="1200" cap="none" spc="0" normalizeH="0" baseline="0" noProof="0" dirty="0">
              <a:ln>
                <a:noFill/>
              </a:ln>
              <a:solidFill>
                <a:schemeClr val="accent2"/>
              </a:solidFill>
              <a:effectLst/>
              <a:uLnTx/>
              <a:uFillTx/>
              <a:latin typeface="+mn-lt"/>
              <a:ea typeface="+mn-ea"/>
              <a:cs typeface="Arial"/>
            </a:endParaRP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GB" sz="2000" dirty="0">
                <a:solidFill>
                  <a:schemeClr val="accent2"/>
                </a:solidFill>
                <a:cs typeface="Arial"/>
              </a:rPr>
              <a:t>Open CV</a:t>
            </a: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GB" sz="2000" b="0" i="0" u="none" strike="noStrike" kern="1200" cap="none" spc="0" normalizeH="0" baseline="0" noProof="0" dirty="0">
                <a:ln>
                  <a:noFill/>
                </a:ln>
                <a:solidFill>
                  <a:schemeClr val="accent2"/>
                </a:solidFill>
                <a:effectLst/>
                <a:uLnTx/>
                <a:uFillTx/>
                <a:latin typeface="+mn-lt"/>
                <a:ea typeface="+mn-ea"/>
                <a:cs typeface="Arial"/>
              </a:rPr>
              <a:t>MATLAB</a:t>
            </a: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GB" sz="2000" dirty="0">
                <a:solidFill>
                  <a:schemeClr val="accent2"/>
                </a:solidFill>
                <a:cs typeface="Arial"/>
              </a:rPr>
              <a:t>Bing Vision - </a:t>
            </a:r>
            <a:r>
              <a:rPr lang="en-GB" sz="2000" dirty="0" err="1">
                <a:solidFill>
                  <a:schemeClr val="accent2"/>
                </a:solidFill>
                <a:cs typeface="Arial"/>
              </a:rPr>
              <a:t>microsoft</a:t>
            </a:r>
            <a:endParaRPr lang="en-GB" sz="2000" dirty="0">
              <a:solidFill>
                <a:schemeClr val="accent2"/>
              </a:solidFill>
              <a:cs typeface="Arial"/>
            </a:endParaRP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GB" sz="2000" b="0" i="0" u="none" strike="noStrike" kern="1200" cap="none" spc="0" normalizeH="0" baseline="0" noProof="0" dirty="0">
                <a:ln>
                  <a:noFill/>
                </a:ln>
                <a:solidFill>
                  <a:schemeClr val="accent2"/>
                </a:solidFill>
                <a:effectLst/>
                <a:uLnTx/>
                <a:uFillTx/>
                <a:latin typeface="+mn-lt"/>
                <a:ea typeface="+mn-ea"/>
                <a:cs typeface="Arial"/>
              </a:rPr>
              <a:t>Amazon</a:t>
            </a:r>
            <a:r>
              <a:rPr kumimoji="0" lang="en-GB" sz="2000" b="0" i="0" u="none" strike="noStrike" kern="1200" cap="none" spc="0" normalizeH="0" noProof="0" dirty="0">
                <a:ln>
                  <a:noFill/>
                </a:ln>
                <a:solidFill>
                  <a:schemeClr val="accent2"/>
                </a:solidFill>
                <a:effectLst/>
                <a:uLnTx/>
                <a:uFillTx/>
                <a:latin typeface="+mn-lt"/>
                <a:ea typeface="+mn-ea"/>
                <a:cs typeface="Arial"/>
              </a:rPr>
              <a:t> </a:t>
            </a:r>
            <a:r>
              <a:rPr kumimoji="0" lang="en-GB" sz="2000" b="0" i="0" u="none" strike="noStrike" kern="1200" cap="none" spc="0" normalizeH="0" noProof="0" dirty="0" err="1">
                <a:ln>
                  <a:noFill/>
                </a:ln>
                <a:solidFill>
                  <a:schemeClr val="accent2"/>
                </a:solidFill>
                <a:effectLst/>
                <a:uLnTx/>
                <a:uFillTx/>
                <a:latin typeface="+mn-lt"/>
                <a:ea typeface="+mn-ea"/>
                <a:cs typeface="Arial"/>
              </a:rPr>
              <a:t>Rekognition</a:t>
            </a:r>
            <a:r>
              <a:rPr kumimoji="0" lang="en-GB" sz="2000" b="0" i="0" u="none" strike="noStrike" kern="1200" cap="none" spc="0" normalizeH="0" noProof="0" dirty="0">
                <a:ln>
                  <a:noFill/>
                </a:ln>
                <a:solidFill>
                  <a:schemeClr val="accent2"/>
                </a:solidFill>
                <a:effectLst/>
                <a:uLnTx/>
                <a:uFillTx/>
                <a:latin typeface="+mn-lt"/>
                <a:ea typeface="+mn-ea"/>
                <a:cs typeface="Arial"/>
              </a:rPr>
              <a:t> - </a:t>
            </a:r>
            <a:r>
              <a:rPr kumimoji="0" lang="en-GB" sz="2000" b="0" i="0" u="none" strike="noStrike" kern="1200" cap="none" spc="0" normalizeH="0" noProof="0" dirty="0" err="1">
                <a:ln>
                  <a:noFill/>
                </a:ln>
                <a:solidFill>
                  <a:schemeClr val="accent2"/>
                </a:solidFill>
                <a:effectLst/>
                <a:uLnTx/>
                <a:uFillTx/>
                <a:latin typeface="+mn-lt"/>
                <a:ea typeface="+mn-ea"/>
                <a:cs typeface="Arial"/>
              </a:rPr>
              <a:t>amazon</a:t>
            </a:r>
            <a:endParaRPr kumimoji="0" lang="en-GB" sz="2000" b="0" i="0" u="none" strike="noStrike" kern="1200" cap="none" spc="0" normalizeH="0" baseline="0" noProof="0" dirty="0">
              <a:ln>
                <a:noFill/>
              </a:ln>
              <a:solidFill>
                <a:schemeClr val="accent2"/>
              </a:solidFill>
              <a:effectLst/>
              <a:uLnTx/>
              <a:uFillTx/>
              <a:latin typeface="+mn-lt"/>
              <a:ea typeface="+mn-ea"/>
              <a:cs typeface="Arial"/>
            </a:endParaRPr>
          </a:p>
        </p:txBody>
      </p:sp>
    </p:spTree>
    <p:extLst>
      <p:ext uri="{BB962C8B-B14F-4D97-AF65-F5344CB8AC3E}">
        <p14:creationId xmlns:p14="http://schemas.microsoft.com/office/powerpoint/2010/main" val="4104185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392" y="133922"/>
            <a:ext cx="8315900" cy="479822"/>
          </a:xfrm>
        </p:spPr>
        <p:txBody>
          <a:bodyPr>
            <a:normAutofit/>
          </a:bodyPr>
          <a:lstStyle/>
          <a:p>
            <a:r>
              <a:rPr lang="en-US" u="none" dirty="0"/>
              <a:t>Robotics and Speech Recognition frameworks</a:t>
            </a:r>
          </a:p>
        </p:txBody>
      </p:sp>
      <p:sp>
        <p:nvSpPr>
          <p:cNvPr id="3" name="Content Placeholder 2"/>
          <p:cNvSpPr>
            <a:spLocks noGrp="1"/>
          </p:cNvSpPr>
          <p:nvPr>
            <p:ph idx="1"/>
          </p:nvPr>
        </p:nvSpPr>
        <p:spPr>
          <a:xfrm>
            <a:off x="265392" y="857250"/>
            <a:ext cx="3861132" cy="3943350"/>
          </a:xfrm>
        </p:spPr>
        <p:txBody>
          <a:bodyPr>
            <a:noAutofit/>
          </a:bodyPr>
          <a:lstStyle/>
          <a:p>
            <a:r>
              <a:rPr lang="en-GB" dirty="0"/>
              <a:t>Robotics</a:t>
            </a:r>
          </a:p>
          <a:p>
            <a:r>
              <a:rPr lang="en-GB" dirty="0"/>
              <a:t>Robotics Software Development frameworks</a:t>
            </a:r>
          </a:p>
          <a:p>
            <a:r>
              <a:rPr lang="en-GB" dirty="0"/>
              <a:t>Robot Mind</a:t>
            </a:r>
          </a:p>
          <a:p>
            <a:r>
              <a:rPr lang="en-GB" dirty="0"/>
              <a:t>Fawkes</a:t>
            </a:r>
          </a:p>
          <a:p>
            <a:r>
              <a:rPr lang="en-GB" dirty="0"/>
              <a:t>Robot Operating System</a:t>
            </a:r>
          </a:p>
          <a:p>
            <a:r>
              <a:rPr lang="en-GB" dirty="0"/>
              <a:t>Robotics Development Studio - - </a:t>
            </a:r>
            <a:r>
              <a:rPr lang="en-GB" dirty="0" err="1"/>
              <a:t>microsoft</a:t>
            </a:r>
            <a:endParaRPr lang="en-GB" dirty="0"/>
          </a:p>
          <a:p>
            <a:endParaRPr lang="en-GB" dirty="0"/>
          </a:p>
          <a:p>
            <a:endParaRPr lang="en-GB" dirty="0"/>
          </a:p>
        </p:txBody>
      </p:sp>
      <p:sp>
        <p:nvSpPr>
          <p:cNvPr id="4" name="Content Placeholder 2"/>
          <p:cNvSpPr txBox="1">
            <a:spLocks/>
          </p:cNvSpPr>
          <p:nvPr/>
        </p:nvSpPr>
        <p:spPr>
          <a:xfrm>
            <a:off x="4919454" y="820615"/>
            <a:ext cx="3861132" cy="4101123"/>
          </a:xfrm>
          <a:prstGeom prst="rect">
            <a:avLst/>
          </a:prstGeom>
        </p:spPr>
        <p:txBody>
          <a:bodyPr lIns="45720" tIns="45720" rIns="45720" bIns="45720" anchor="t" anchorCtr="0">
            <a:noAutofit/>
          </a:bodyPr>
          <a:lstStyle/>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GB" sz="2000" dirty="0">
                <a:solidFill>
                  <a:schemeClr val="accent2"/>
                </a:solidFill>
                <a:cs typeface="Arial"/>
              </a:rPr>
              <a:t>Speech Recognition</a:t>
            </a: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GB" sz="2000" dirty="0">
                <a:solidFill>
                  <a:schemeClr val="accent2"/>
                </a:solidFill>
                <a:cs typeface="Arial"/>
              </a:rPr>
              <a:t>Bing speech API – from </a:t>
            </a:r>
            <a:r>
              <a:rPr lang="en-GB" sz="2000" dirty="0" err="1">
                <a:solidFill>
                  <a:schemeClr val="accent2"/>
                </a:solidFill>
                <a:cs typeface="Arial"/>
              </a:rPr>
              <a:t>microsoft</a:t>
            </a:r>
            <a:endParaRPr lang="en-GB" sz="2000" dirty="0">
              <a:solidFill>
                <a:schemeClr val="accent2"/>
              </a:solidFill>
              <a:cs typeface="Arial"/>
            </a:endParaRP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GB" sz="2000" b="0" i="0" u="none" strike="noStrike" kern="1200" cap="none" spc="0" normalizeH="0" baseline="0" noProof="0" dirty="0">
                <a:ln>
                  <a:noFill/>
                </a:ln>
                <a:solidFill>
                  <a:schemeClr val="accent2"/>
                </a:solidFill>
                <a:effectLst/>
                <a:uLnTx/>
                <a:uFillTx/>
                <a:latin typeface="+mn-lt"/>
                <a:ea typeface="+mn-ea"/>
                <a:cs typeface="Arial"/>
              </a:rPr>
              <a:t>Amazon –</a:t>
            </a:r>
            <a:r>
              <a:rPr kumimoji="0" lang="en-GB" sz="2000" b="0" i="0" u="none" strike="noStrike" kern="1200" cap="none" spc="0" normalizeH="0" noProof="0" dirty="0">
                <a:ln>
                  <a:noFill/>
                </a:ln>
                <a:solidFill>
                  <a:schemeClr val="accent2"/>
                </a:solidFill>
                <a:effectLst/>
                <a:uLnTx/>
                <a:uFillTx/>
                <a:latin typeface="+mn-lt"/>
                <a:ea typeface="+mn-ea"/>
                <a:cs typeface="Arial"/>
              </a:rPr>
              <a:t> poly API</a:t>
            </a: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GB" sz="2000" baseline="0" dirty="0">
                <a:solidFill>
                  <a:schemeClr val="accent2"/>
                </a:solidFill>
                <a:cs typeface="Arial"/>
              </a:rPr>
              <a:t>Google speech recognition API</a:t>
            </a: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GB" sz="2000" dirty="0">
                <a:solidFill>
                  <a:schemeClr val="accent2"/>
                </a:solidFill>
                <a:cs typeface="Arial"/>
              </a:rPr>
              <a:t>Simon</a:t>
            </a: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GB" sz="2000" baseline="0" dirty="0" err="1">
                <a:solidFill>
                  <a:schemeClr val="accent2"/>
                </a:solidFill>
                <a:cs typeface="Arial"/>
              </a:rPr>
              <a:t>Kaldi</a:t>
            </a:r>
            <a:endParaRPr lang="en-GB" sz="2000" baseline="0" dirty="0">
              <a:solidFill>
                <a:schemeClr val="accent2"/>
              </a:solidFill>
              <a:cs typeface="Arial"/>
            </a:endParaRP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GB" sz="2000" dirty="0">
                <a:solidFill>
                  <a:schemeClr val="accent2"/>
                </a:solidFill>
                <a:cs typeface="Arial"/>
              </a:rPr>
              <a:t>Julius</a:t>
            </a: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endParaRPr lang="en-GB" sz="2000" baseline="0" dirty="0">
              <a:solidFill>
                <a:schemeClr val="accent2"/>
              </a:solidFill>
              <a:cs typeface="Arial"/>
            </a:endParaRPr>
          </a:p>
          <a:p>
            <a:pPr marL="231775" marR="0" lvl="0" indent="-231775"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endParaRPr kumimoji="0" lang="en-GB" sz="2000" b="0" i="0" u="none" strike="noStrike" kern="1200" cap="none" spc="0" normalizeH="0" baseline="0" noProof="0" dirty="0">
              <a:ln>
                <a:noFill/>
              </a:ln>
              <a:solidFill>
                <a:schemeClr val="accent2"/>
              </a:solidFill>
              <a:effectLst/>
              <a:uLnTx/>
              <a:uFillTx/>
              <a:latin typeface="+mn-lt"/>
              <a:ea typeface="+mn-ea"/>
              <a:cs typeface="Arial"/>
            </a:endParaRPr>
          </a:p>
        </p:txBody>
      </p:sp>
    </p:spTree>
    <p:extLst>
      <p:ext uri="{BB962C8B-B14F-4D97-AF65-F5344CB8AC3E}">
        <p14:creationId xmlns:p14="http://schemas.microsoft.com/office/powerpoint/2010/main" val="4104185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1945" y="0"/>
            <a:ext cx="8073623" cy="479822"/>
          </a:xfrm>
          <a:prstGeom prst="rect">
            <a:avLst/>
          </a:prstGeom>
        </p:spPr>
        <p:txBody>
          <a:bodyPr>
            <a:normAutofit fontScale="40000" lnSpcReduction="20000"/>
          </a:bodyPr>
          <a:lstStyle/>
          <a:p>
            <a:pPr lvl="0">
              <a:lnSpc>
                <a:spcPct val="98000"/>
              </a:lnSpc>
              <a:spcBef>
                <a:spcPct val="0"/>
              </a:spcBef>
              <a:tabLst>
                <a:tab pos="457200" algn="l"/>
              </a:tabLst>
              <a:defRPr/>
            </a:pPr>
            <a:r>
              <a:rPr kumimoji="0" lang="en-US" sz="4400" b="1" i="0" strike="noStrike" kern="1200" cap="none" spc="0" normalizeH="0" baseline="0" noProof="0" dirty="0">
                <a:ln>
                  <a:noFill/>
                </a:ln>
                <a:solidFill>
                  <a:schemeClr val="tx2"/>
                </a:solidFill>
                <a:effectLst/>
                <a:uLnTx/>
                <a:uFillTx/>
                <a:latin typeface="+mj-lt"/>
                <a:ea typeface="+mn-ea"/>
                <a:cs typeface="Arial"/>
              </a:rPr>
              <a:t>Scenes</a:t>
            </a:r>
            <a:r>
              <a:rPr kumimoji="0" lang="en-US" sz="4400" b="1" i="0" strike="noStrike" kern="1200" cap="none" spc="0" normalizeH="0" noProof="0" dirty="0">
                <a:ln>
                  <a:noFill/>
                </a:ln>
                <a:solidFill>
                  <a:schemeClr val="tx2"/>
                </a:solidFill>
                <a:effectLst/>
                <a:uLnTx/>
                <a:uFillTx/>
                <a:latin typeface="+mj-lt"/>
                <a:ea typeface="+mn-ea"/>
                <a:cs typeface="Arial"/>
              </a:rPr>
              <a:t> classification: </a:t>
            </a:r>
          </a:p>
          <a:p>
            <a:pPr lvl="0">
              <a:lnSpc>
                <a:spcPct val="98000"/>
              </a:lnSpc>
              <a:spcBef>
                <a:spcPct val="0"/>
              </a:spcBef>
              <a:tabLst>
                <a:tab pos="457200" algn="l"/>
              </a:tabLst>
              <a:defRPr/>
            </a:pPr>
            <a:r>
              <a:rPr lang="en-US" sz="2600" b="1" dirty="0">
                <a:solidFill>
                  <a:schemeClr val="tx2"/>
                </a:solidFill>
                <a:latin typeface="+mj-lt"/>
                <a:cs typeface="Arial"/>
              </a:rPr>
              <a:t>picture credit: http://vision.eecs.yorku.ca/research/dynamic-scenes.shtml</a:t>
            </a:r>
            <a:endParaRPr kumimoji="0" lang="en-US" sz="2600" b="1" i="0" strike="noStrike" kern="1200" cap="none" spc="0" normalizeH="0" baseline="0" noProof="0" dirty="0">
              <a:ln>
                <a:noFill/>
              </a:ln>
              <a:solidFill>
                <a:schemeClr val="tx2"/>
              </a:solidFill>
              <a:effectLst/>
              <a:uLnTx/>
              <a:uFillTx/>
              <a:latin typeface="+mj-lt"/>
              <a:ea typeface="+mn-ea"/>
              <a:cs typeface="Arial"/>
            </a:endParaRPr>
          </a:p>
        </p:txBody>
      </p:sp>
      <p:pic>
        <p:nvPicPr>
          <p:cNvPr id="30722" name="Picture 2" descr="YUPENN Dynamic Scenes&#10;                                      data set overview"/>
          <p:cNvPicPr>
            <a:picLocks noChangeAspect="1" noChangeArrowheads="1"/>
          </p:cNvPicPr>
          <p:nvPr/>
        </p:nvPicPr>
        <p:blipFill>
          <a:blip r:embed="rId2"/>
          <a:srcRect/>
          <a:stretch>
            <a:fillRect/>
          </a:stretch>
        </p:blipFill>
        <p:spPr bwMode="auto">
          <a:xfrm>
            <a:off x="768361" y="578339"/>
            <a:ext cx="7374048" cy="4392369"/>
          </a:xfrm>
          <a:prstGeom prst="rect">
            <a:avLst/>
          </a:prstGeom>
          <a:noFill/>
        </p:spPr>
      </p:pic>
    </p:spTree>
    <p:extLst>
      <p:ext uri="{BB962C8B-B14F-4D97-AF65-F5344CB8AC3E}">
        <p14:creationId xmlns:p14="http://schemas.microsoft.com/office/powerpoint/2010/main" val="22793421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278637" y="914400"/>
            <a:ext cx="8419886" cy="4000500"/>
          </a:xfrm>
        </p:spPr>
        <p:txBody>
          <a:bodyPr>
            <a:normAutofit/>
          </a:bodyPr>
          <a:lstStyle/>
          <a:p>
            <a:pPr lvl="1"/>
            <a:r>
              <a:rPr lang="en-US" altLang="en-US" dirty="0">
                <a:hlinkClick r:id="rId3"/>
              </a:rPr>
              <a:t>https://www.youtube.com/watch?v=kkha3sPoU70</a:t>
            </a:r>
            <a:endParaRPr lang="en-US" altLang="en-US" dirty="0"/>
          </a:p>
          <a:p>
            <a:pPr lvl="1"/>
            <a:r>
              <a:rPr lang="en-US" altLang="en-US" dirty="0">
                <a:hlinkClick r:id="rId4" action="ppaction://hlinkfile"/>
              </a:rPr>
              <a:t>C:\Users\Gururaj\Desktop\Demostrations\Speed Sign Recognition by Convolutional Neural Networks.mp4</a:t>
            </a:r>
            <a:endParaRPr lang="en-US" altLang="en-US" dirty="0"/>
          </a:p>
          <a:p>
            <a:pPr lvl="1"/>
            <a:r>
              <a:rPr lang="en-US" altLang="en-US" dirty="0"/>
              <a:t>https://www.youtube.com/watch?v=UrWAeukkLdk</a:t>
            </a:r>
          </a:p>
          <a:p>
            <a:pPr lvl="1"/>
            <a:r>
              <a:rPr lang="en-US" altLang="en-US" dirty="0">
                <a:hlinkClick r:id="rId5" action="ppaction://hlinkfile"/>
              </a:rPr>
              <a:t>C:\Users\Gururaj\Desktop\Demostrations\Speed Sign Recognition by Convolutional Neural Networks 2.mp4</a:t>
            </a:r>
            <a:endParaRPr lang="en-US" altLang="en-US" dirty="0"/>
          </a:p>
          <a:p>
            <a:pPr lvl="1"/>
            <a:r>
              <a:rPr lang="en-US" altLang="en-US" dirty="0">
                <a:hlinkClick r:id="rId6" action="ppaction://hlinkfile"/>
              </a:rPr>
              <a:t>C:\Users\Gururaj\Desktop\Demostrations\Volkswagen </a:t>
            </a:r>
            <a:r>
              <a:rPr lang="en-US" altLang="en-US" dirty="0" err="1">
                <a:hlinkClick r:id="rId6" action="ppaction://hlinkfile"/>
              </a:rPr>
              <a:t>Tiguan</a:t>
            </a:r>
            <a:r>
              <a:rPr lang="en-US" altLang="en-US" dirty="0">
                <a:hlinkClick r:id="rId6" action="ppaction://hlinkfile"/>
              </a:rPr>
              <a:t> Automatic Parking Demonstration.mp4</a:t>
            </a:r>
            <a:endParaRPr lang="en-US" altLang="en-US" dirty="0"/>
          </a:p>
          <a:p>
            <a:pPr lvl="1"/>
            <a:r>
              <a:rPr lang="en-US" altLang="en-US" dirty="0">
                <a:hlinkClick r:id="rId7"/>
              </a:rPr>
              <a:t>https://www.youtube.com/watch?v=_qah8oIzCwk</a:t>
            </a:r>
            <a:endParaRPr lang="en-US" altLang="en-US" dirty="0"/>
          </a:p>
          <a:p>
            <a:pPr lvl="1"/>
            <a:r>
              <a:rPr lang="en-US" altLang="en-US" dirty="0">
                <a:hlinkClick r:id="rId8" action="ppaction://hlinkfile"/>
              </a:rPr>
              <a:t>..\</a:t>
            </a:r>
            <a:r>
              <a:rPr lang="en-US" altLang="en-US" dirty="0" err="1">
                <a:hlinkClick r:id="rId8" action="ppaction://hlinkfile"/>
              </a:rPr>
              <a:t>Demostrations</a:t>
            </a:r>
            <a:r>
              <a:rPr lang="en-US" altLang="en-US" dirty="0">
                <a:hlinkClick r:id="rId8" action="ppaction://hlinkfile"/>
              </a:rPr>
              <a:t>\Drone Autonomously Avoiding Obstacles at 30 MPH.mp4</a:t>
            </a:r>
            <a:endParaRPr lang="en-US" altLang="en-US" dirty="0"/>
          </a:p>
          <a:p>
            <a:pPr lvl="1"/>
            <a:r>
              <a:rPr lang="en-US" altLang="en-US" dirty="0">
                <a:hlinkClick r:id="rId9"/>
              </a:rPr>
              <a:t>https://www.youtube.com/watch?v=0FW99AQmMc8</a:t>
            </a:r>
            <a:endParaRPr lang="en-US" altLang="en-US" dirty="0"/>
          </a:p>
          <a:p>
            <a:pPr lvl="1"/>
            <a:r>
              <a:rPr lang="en-US" altLang="en-US" dirty="0">
                <a:hlinkClick r:id="rId10" action="ppaction://hlinkfile"/>
              </a:rPr>
              <a:t>..\</a:t>
            </a:r>
            <a:r>
              <a:rPr lang="en-US" altLang="en-US" dirty="0" err="1">
                <a:hlinkClick r:id="rId10" action="ppaction://hlinkfile"/>
              </a:rPr>
              <a:t>Demostrations</a:t>
            </a:r>
            <a:r>
              <a:rPr lang="en-US" altLang="en-US" dirty="0">
                <a:hlinkClick r:id="rId10" action="ppaction://hlinkfile"/>
              </a:rPr>
              <a:t>\Visually-Indicated Sounds.mp4</a:t>
            </a:r>
            <a:endParaRPr lang="en-US" altLang="en-US" dirty="0"/>
          </a:p>
        </p:txBody>
      </p:sp>
      <p:sp>
        <p:nvSpPr>
          <p:cNvPr id="7" name="Title 1"/>
          <p:cNvSpPr>
            <a:spLocks noGrp="1"/>
          </p:cNvSpPr>
          <p:nvPr>
            <p:ph type="title"/>
          </p:nvPr>
        </p:nvSpPr>
        <p:spPr>
          <a:xfrm>
            <a:off x="1485900" y="1"/>
            <a:ext cx="6172200" cy="594122"/>
          </a:xfrm>
        </p:spPr>
        <p:txBody>
          <a:bodyPr>
            <a:normAutofit/>
          </a:bodyPr>
          <a:lstStyle/>
          <a:p>
            <a:r>
              <a:rPr lang="en-US" altLang="en-US" u="none" dirty="0">
                <a:solidFill>
                  <a:srgbClr val="C00000"/>
                </a:solidFill>
              </a:rPr>
              <a:t>Demonstrations</a:t>
            </a:r>
          </a:p>
        </p:txBody>
      </p:sp>
    </p:spTree>
    <p:extLst>
      <p:ext uri="{BB962C8B-B14F-4D97-AF65-F5344CB8AC3E}">
        <p14:creationId xmlns:p14="http://schemas.microsoft.com/office/powerpoint/2010/main" val="12629249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857250"/>
          </a:xfrm>
        </p:spPr>
        <p:txBody>
          <a:bodyPr>
            <a:normAutofit fontScale="90000"/>
          </a:bodyPr>
          <a:lstStyle/>
          <a:p>
            <a:br>
              <a:rPr lang="en-US" b="0" dirty="0">
                <a:solidFill>
                  <a:schemeClr val="tx1"/>
                </a:solidFill>
                <a:latin typeface="+mn-lt"/>
              </a:rPr>
            </a:br>
            <a:br>
              <a:rPr lang="en-US" b="0" dirty="0">
                <a:solidFill>
                  <a:schemeClr val="tx1"/>
                </a:solidFill>
                <a:latin typeface="+mn-lt"/>
              </a:rPr>
            </a:br>
            <a:br>
              <a:rPr lang="en-US" b="0" dirty="0">
                <a:solidFill>
                  <a:schemeClr val="tx1"/>
                </a:solidFill>
                <a:latin typeface="+mn-lt"/>
              </a:rPr>
            </a:br>
            <a:r>
              <a:rPr lang="en-US" b="0" dirty="0">
                <a:solidFill>
                  <a:schemeClr val="tx1"/>
                </a:solidFill>
                <a:latin typeface="+mn-lt"/>
              </a:rPr>
              <a:t>Neural networks</a:t>
            </a:r>
            <a:br>
              <a:rPr lang="en-US" b="0" dirty="0">
                <a:solidFill>
                  <a:schemeClr val="tx1"/>
                </a:solidFill>
                <a:latin typeface="+mn-lt"/>
              </a:rPr>
            </a:br>
            <a:br>
              <a:rPr lang="en-US" b="0" dirty="0">
                <a:solidFill>
                  <a:schemeClr val="tx1"/>
                </a:solidFill>
                <a:latin typeface="+mn-lt"/>
              </a:rPr>
            </a:br>
            <a:br>
              <a:rPr lang="en-US" b="0" dirty="0">
                <a:solidFill>
                  <a:schemeClr val="tx1"/>
                </a:solidFill>
                <a:latin typeface="+mn-lt"/>
              </a:rPr>
            </a:br>
            <a:r>
              <a:rPr lang="en-US" b="0" dirty="0">
                <a:solidFill>
                  <a:schemeClr val="tx1"/>
                </a:solidFill>
                <a:latin typeface="+mn-lt"/>
              </a:rPr>
              <a:t>Why study neural networks and deep learning? We already so many techniques in conventional machine learning?</a:t>
            </a:r>
            <a:br>
              <a:rPr lang="en-US" b="0" dirty="0">
                <a:solidFill>
                  <a:schemeClr val="tx1"/>
                </a:solidFill>
                <a:latin typeface="+mn-lt"/>
              </a:rPr>
            </a:br>
            <a:br>
              <a:rPr lang="en-US" b="0" dirty="0">
                <a:solidFill>
                  <a:schemeClr val="tx1"/>
                </a:solidFill>
                <a:latin typeface="+mn-lt"/>
              </a:rPr>
            </a:br>
            <a:endParaRPr lang="en-US" b="0" dirty="0">
              <a:solidFill>
                <a:schemeClr val="tx1"/>
              </a:solidFill>
              <a:latin typeface="+mn-lt"/>
            </a:endParaRPr>
          </a:p>
        </p:txBody>
      </p:sp>
      <p:sp>
        <p:nvSpPr>
          <p:cNvPr id="5" name="Title 1"/>
          <p:cNvSpPr txBox="1">
            <a:spLocks/>
          </p:cNvSpPr>
          <p:nvPr/>
        </p:nvSpPr>
        <p:spPr>
          <a:xfrm>
            <a:off x="426720" y="3120044"/>
            <a:ext cx="8229600" cy="857250"/>
          </a:xfrm>
          <a:prstGeom prst="rect">
            <a:avLst/>
          </a:prstGeom>
          <a:noFill/>
          <a:ln w="9525">
            <a:noFill/>
            <a:miter lim="800000"/>
            <a:headEnd/>
            <a:tailEnd/>
          </a:ln>
        </p:spPr>
        <p:txBody>
          <a:bodyPr vert="horz" wrap="square" lIns="0" tIns="45720" rIns="91440" bIns="45720" numCol="1" rtlCol="0" anchor="ctr" anchorCtr="0" compatLnSpc="1">
            <a:prstTxWarp prst="textNoShape">
              <a:avLst/>
            </a:prstTxWarp>
            <a:noAutofit/>
          </a:bodyPr>
          <a:lstStyle/>
          <a:p>
            <a:pPr lvl="0">
              <a:lnSpc>
                <a:spcPct val="98000"/>
              </a:lnSpc>
              <a:spcBef>
                <a:spcPct val="0"/>
              </a:spcBef>
              <a:tabLst>
                <a:tab pos="457200" algn="l"/>
              </a:tabLst>
            </a:pPr>
            <a:r>
              <a:rPr lang="en-US" sz="2000" dirty="0">
                <a:latin typeface="+mj-lt"/>
              </a:rPr>
              <a:t>Whenever you have a problem that is difficult to solve look </a:t>
            </a:r>
          </a:p>
          <a:p>
            <a:pPr lvl="0">
              <a:lnSpc>
                <a:spcPct val="98000"/>
              </a:lnSpc>
              <a:spcBef>
                <a:spcPct val="0"/>
              </a:spcBef>
              <a:tabLst>
                <a:tab pos="457200" algn="l"/>
              </a:tabLst>
            </a:pPr>
            <a:r>
              <a:rPr lang="en-US" sz="2000" dirty="0">
                <a:latin typeface="+mj-lt"/>
              </a:rPr>
              <a:t>towards nature</a:t>
            </a:r>
            <a:br>
              <a:rPr lang="en-US" sz="2000" dirty="0">
                <a:latin typeface="+mj-lt"/>
              </a:rPr>
            </a:br>
            <a:r>
              <a:rPr lang="en-US" sz="2000" dirty="0">
                <a:latin typeface="+mj-lt"/>
              </a:rPr>
              <a:t>- Albert Einstein</a:t>
            </a:r>
            <a:endParaRPr kumimoji="0" lang="en-US" sz="6600" b="1" i="0" u="sng" strike="noStrike" kern="1200" cap="none" spc="0" normalizeH="0" baseline="0" noProof="0" dirty="0">
              <a:ln>
                <a:noFill/>
              </a:ln>
              <a:solidFill>
                <a:schemeClr val="tx2"/>
              </a:solidFill>
              <a:effectLst/>
              <a:uLnTx/>
              <a:uFillTx/>
              <a:latin typeface="+mj-lt"/>
              <a:ea typeface="+mn-ea"/>
              <a:cs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Image result for neural network neurons image"/>
          <p:cNvPicPr>
            <a:picLocks noChangeAspect="1" noChangeArrowheads="1"/>
          </p:cNvPicPr>
          <p:nvPr/>
        </p:nvPicPr>
        <p:blipFill>
          <a:blip r:embed="rId2" cstate="print"/>
          <a:srcRect/>
          <a:stretch>
            <a:fillRect/>
          </a:stretch>
        </p:blipFill>
        <p:spPr bwMode="auto">
          <a:xfrm>
            <a:off x="0" y="0"/>
            <a:ext cx="9144000" cy="514350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chine learning and artificial intelligence venn diagram"/>
          <p:cNvPicPr>
            <a:picLocks noChangeAspect="1" noChangeArrowheads="1"/>
          </p:cNvPicPr>
          <p:nvPr/>
        </p:nvPicPr>
        <p:blipFill>
          <a:blip r:embed="rId2" cstate="print"/>
          <a:srcRect/>
          <a:stretch>
            <a:fillRect/>
          </a:stretch>
        </p:blipFill>
        <p:spPr bwMode="auto">
          <a:xfrm>
            <a:off x="2021590" y="641652"/>
            <a:ext cx="4470453" cy="4126572"/>
          </a:xfrm>
          <a:prstGeom prst="rect">
            <a:avLst/>
          </a:prstGeom>
          <a:noFill/>
        </p:spPr>
      </p:pic>
      <p:sp>
        <p:nvSpPr>
          <p:cNvPr id="5" name="Rectangle 4"/>
          <p:cNvSpPr/>
          <p:nvPr/>
        </p:nvSpPr>
        <p:spPr>
          <a:xfrm>
            <a:off x="413050" y="4881890"/>
            <a:ext cx="6858000" cy="261610"/>
          </a:xfrm>
          <a:prstGeom prst="rect">
            <a:avLst/>
          </a:prstGeom>
        </p:spPr>
        <p:txBody>
          <a:bodyPr wrap="square">
            <a:spAutoFit/>
          </a:bodyPr>
          <a:lstStyle/>
          <a:p>
            <a:r>
              <a:rPr lang="en-US" sz="1100" dirty="0">
                <a:solidFill>
                  <a:schemeClr val="bg1">
                    <a:lumMod val="50000"/>
                  </a:schemeClr>
                </a:solidFill>
              </a:rPr>
              <a:t>Picture credit:    https://ion.icaew.com/itcounts/b/weblog/posts/theaccountinganddatascienceworldsmeet</a:t>
            </a:r>
          </a:p>
        </p:txBody>
      </p:sp>
      <p:sp>
        <p:nvSpPr>
          <p:cNvPr id="2" name="Rectangle 1">
            <a:extLst>
              <a:ext uri="{FF2B5EF4-FFF2-40B4-BE49-F238E27FC236}">
                <a16:creationId xmlns:a16="http://schemas.microsoft.com/office/drawing/2014/main" id="{936D6DA9-EA72-4B6A-8B05-DF59ACCEE9E8}"/>
              </a:ext>
            </a:extLst>
          </p:cNvPr>
          <p:cNvSpPr/>
          <p:nvPr/>
        </p:nvSpPr>
        <p:spPr>
          <a:xfrm>
            <a:off x="185158" y="158654"/>
            <a:ext cx="7325427" cy="369332"/>
          </a:xfrm>
          <a:prstGeom prst="rect">
            <a:avLst/>
          </a:prstGeom>
          <a:noFill/>
          <a:ln w="9525">
            <a:noFill/>
            <a:miter lim="800000"/>
            <a:headEnd/>
            <a:tailEnd/>
          </a:ln>
        </p:spPr>
        <p:txBody>
          <a:bodyPr vert="horz" wrap="square" lIns="0" tIns="45720" rIns="91440" bIns="45720" numCol="1" rtlCol="0" anchor="ctr" anchorCtr="0" compatLnSpc="1">
            <a:prstTxWarp prst="textNoShape">
              <a:avLst/>
            </a:prstTxWarp>
            <a:normAutofit fontScale="85000" lnSpcReduction="20000"/>
          </a:bodyPr>
          <a:lstStyle/>
          <a:p>
            <a:pPr>
              <a:lnSpc>
                <a:spcPct val="98000"/>
              </a:lnSpc>
              <a:spcBef>
                <a:spcPct val="0"/>
              </a:spcBef>
              <a:tabLst>
                <a:tab pos="457200" algn="l"/>
              </a:tabLst>
            </a:pPr>
            <a:r>
              <a:rPr lang="en-IN" altLang="en-US" sz="2600" b="1" dirty="0">
                <a:solidFill>
                  <a:schemeClr val="tx2"/>
                </a:solidFill>
                <a:latin typeface="+mj-lt"/>
                <a:cs typeface="Arial"/>
              </a:rPr>
              <a:t>Machine Learning and Related Fields – Review  </a:t>
            </a:r>
            <a:endParaRPr lang="en-IN" sz="2600" b="1" dirty="0">
              <a:solidFill>
                <a:schemeClr val="tx2"/>
              </a:solidFill>
              <a:latin typeface="+mj-lt"/>
              <a:cs typeface="Arial"/>
            </a:endParaRPr>
          </a:p>
        </p:txBody>
      </p:sp>
    </p:spTree>
    <p:extLst>
      <p:ext uri="{BB962C8B-B14F-4D97-AF65-F5344CB8AC3E}">
        <p14:creationId xmlns:p14="http://schemas.microsoft.com/office/powerpoint/2010/main" val="18960058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331" y="114716"/>
            <a:ext cx="3200400" cy="658368"/>
          </a:xfrm>
        </p:spPr>
        <p:txBody>
          <a:bodyPr/>
          <a:lstStyle/>
          <a:p>
            <a:r>
              <a:rPr lang="en-US" u="none" dirty="0"/>
              <a:t>Neurons</a:t>
            </a:r>
          </a:p>
        </p:txBody>
      </p:sp>
      <p:sp>
        <p:nvSpPr>
          <p:cNvPr id="3" name="Content Placeholder 2"/>
          <p:cNvSpPr>
            <a:spLocks noGrp="1"/>
          </p:cNvSpPr>
          <p:nvPr>
            <p:ph idx="1"/>
          </p:nvPr>
        </p:nvSpPr>
        <p:spPr>
          <a:xfrm>
            <a:off x="152400" y="839585"/>
            <a:ext cx="8763000" cy="4132465"/>
          </a:xfrm>
        </p:spPr>
        <p:txBody>
          <a:bodyPr>
            <a:noAutofit/>
          </a:bodyPr>
          <a:lstStyle/>
          <a:p>
            <a:r>
              <a:rPr lang="en-US" sz="2400" b="1" dirty="0"/>
              <a:t>Neurons</a:t>
            </a:r>
            <a:r>
              <a:rPr lang="en-US" sz="2400" dirty="0"/>
              <a:t> are special brain cells that transmit signals between themselves and also from and to the </a:t>
            </a:r>
            <a:r>
              <a:rPr lang="en-US" sz="2400" b="1" dirty="0"/>
              <a:t>brain</a:t>
            </a:r>
            <a:r>
              <a:rPr lang="en-US" sz="2400" dirty="0"/>
              <a:t> at up to 200 mph. </a:t>
            </a:r>
          </a:p>
          <a:p>
            <a:r>
              <a:rPr lang="en-US" sz="2400" dirty="0"/>
              <a:t>The </a:t>
            </a:r>
            <a:r>
              <a:rPr lang="en-US" sz="2400" b="1" dirty="0"/>
              <a:t>neuron </a:t>
            </a:r>
            <a:r>
              <a:rPr lang="en-US" sz="2400" dirty="0"/>
              <a:t>contains a cell body (or soma) with dendrites branching (signal receivers) and a there is a projection known as an axon, which conducts the signal.</a:t>
            </a:r>
          </a:p>
          <a:p>
            <a:r>
              <a:rPr lang="en-US" sz="2400" dirty="0"/>
              <a:t>There are approximately 50 to 70 trillion cells in an adult humans body. A neuron is a special type of brain cell.</a:t>
            </a:r>
          </a:p>
          <a:p>
            <a:r>
              <a:rPr lang="en-US" sz="2400" dirty="0"/>
              <a:t>Out of the total 70 trillion cells, there are approximately 85 billion neurons (special cells) in our brain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
            <a:ext cx="8229600" cy="594122"/>
          </a:xfrm>
        </p:spPr>
        <p:txBody>
          <a:bodyPr/>
          <a:lstStyle/>
          <a:p>
            <a:r>
              <a:rPr lang="en-US" u="none" dirty="0"/>
              <a:t>Neurons</a:t>
            </a:r>
          </a:p>
        </p:txBody>
      </p:sp>
      <p:sp>
        <p:nvSpPr>
          <p:cNvPr id="3" name="Content Placeholder 2"/>
          <p:cNvSpPr>
            <a:spLocks noGrp="1"/>
          </p:cNvSpPr>
          <p:nvPr>
            <p:ph idx="1"/>
          </p:nvPr>
        </p:nvSpPr>
        <p:spPr>
          <a:xfrm>
            <a:off x="152400" y="857250"/>
            <a:ext cx="8763000" cy="4114800"/>
          </a:xfrm>
        </p:spPr>
        <p:txBody>
          <a:bodyPr>
            <a:noAutofit/>
          </a:bodyPr>
          <a:lstStyle/>
          <a:p>
            <a:r>
              <a:rPr lang="en-US" dirty="0"/>
              <a:t>The signals from the auditory cortex, visual cortex and sensory cortex reach these neurons via the nerves that conduct these signals</a:t>
            </a:r>
          </a:p>
          <a:p>
            <a:r>
              <a:rPr lang="en-US" b="1" dirty="0"/>
              <a:t>Neurons</a:t>
            </a:r>
            <a:r>
              <a:rPr lang="en-US" dirty="0"/>
              <a:t> have the wonderful capacity to collect and transmit electrochemical signals – we can imagine them as gates and the inputs and outputs of gates </a:t>
            </a:r>
          </a:p>
          <a:p>
            <a:r>
              <a:rPr lang="en-US" dirty="0"/>
              <a:t>Neurons share the same characteristics and have the same makeup as other cells, but the electrochemical aspect lets them transmit signals over long distances (up to several feet or a few meters) and send messages to each other.</a:t>
            </a:r>
            <a:br>
              <a:rPr lang="en-US" dirty="0"/>
            </a:b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19" y="256032"/>
            <a:ext cx="5327134" cy="914400"/>
          </a:xfrm>
        </p:spPr>
        <p:txBody>
          <a:bodyPr/>
          <a:lstStyle/>
          <a:p>
            <a:r>
              <a:rPr lang="en-US" u="none" dirty="0"/>
              <a:t>Neural Network: A Neuron</a:t>
            </a:r>
          </a:p>
        </p:txBody>
      </p:sp>
      <p:sp>
        <p:nvSpPr>
          <p:cNvPr id="3" name="Content Placeholder 2"/>
          <p:cNvSpPr>
            <a:spLocks noGrp="1"/>
          </p:cNvSpPr>
          <p:nvPr>
            <p:ph idx="1"/>
          </p:nvPr>
        </p:nvSpPr>
        <p:spPr>
          <a:xfrm>
            <a:off x="283793" y="1268016"/>
            <a:ext cx="7886700" cy="3263504"/>
          </a:xfrm>
        </p:spPr>
        <p:txBody>
          <a:bodyPr>
            <a:normAutofit/>
          </a:bodyPr>
          <a:lstStyle/>
          <a:p>
            <a:r>
              <a:rPr lang="en-US" dirty="0"/>
              <a:t>A neuron is a computational unit in the neural network that exchanges messages with each other.</a:t>
            </a:r>
          </a:p>
        </p:txBody>
      </p:sp>
      <p:sp>
        <p:nvSpPr>
          <p:cNvPr id="6" name="Slide Number Placeholder 5"/>
          <p:cNvSpPr>
            <a:spLocks noGrp="1"/>
          </p:cNvSpPr>
          <p:nvPr>
            <p:ph type="sldNum" sz="quarter" idx="12"/>
          </p:nvPr>
        </p:nvSpPr>
        <p:spPr/>
        <p:txBody>
          <a:bodyPr/>
          <a:lstStyle/>
          <a:p>
            <a:fld id="{C3B144FA-A4B6-4BA2-9DD1-C172BBD468E4}" type="slidenum">
              <a:rPr lang="en-US" smtClean="0"/>
              <a:pPr/>
              <a:t>42</a:t>
            </a:fld>
            <a:endParaRPr lang="en-US"/>
          </a:p>
        </p:txBody>
      </p:sp>
      <p:grpSp>
        <p:nvGrpSpPr>
          <p:cNvPr id="8" name="Group 14"/>
          <p:cNvGrpSpPr/>
          <p:nvPr/>
        </p:nvGrpSpPr>
        <p:grpSpPr>
          <a:xfrm>
            <a:off x="152400" y="2571750"/>
            <a:ext cx="4046161" cy="2034381"/>
            <a:chOff x="3390900" y="1588559"/>
            <a:chExt cx="5410200" cy="2712508"/>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0900" y="1588559"/>
              <a:ext cx="5410200" cy="2411921"/>
            </a:xfrm>
            <a:prstGeom prst="rect">
              <a:avLst/>
            </a:prstGeom>
          </p:spPr>
        </p:pic>
        <p:cxnSp>
          <p:nvCxnSpPr>
            <p:cNvPr id="7" name="Straight Arrow Connector 6"/>
            <p:cNvCxnSpPr/>
            <p:nvPr/>
          </p:nvCxnSpPr>
          <p:spPr>
            <a:xfrm>
              <a:off x="3564467" y="1947333"/>
              <a:ext cx="0" cy="2353734"/>
            </a:xfrm>
            <a:prstGeom prst="straightConnector1">
              <a:avLst/>
            </a:prstGeom>
            <a:ln w="19050">
              <a:solidFill>
                <a:srgbClr val="BE4CA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5"/>
          <p:cNvGrpSpPr/>
          <p:nvPr/>
        </p:nvGrpSpPr>
        <p:grpSpPr>
          <a:xfrm>
            <a:off x="4342960" y="2070497"/>
            <a:ext cx="4801040" cy="2799110"/>
            <a:chOff x="3384636" y="3670797"/>
            <a:chExt cx="6097943" cy="3732146"/>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0900" y="4071780"/>
              <a:ext cx="5503333" cy="2174569"/>
            </a:xfrm>
            <a:prstGeom prst="rect">
              <a:avLst/>
            </a:prstGeom>
          </p:spPr>
        </p:pic>
        <p:sp>
          <p:nvSpPr>
            <p:cNvPr id="9" name="TextBox 8"/>
            <p:cNvSpPr txBox="1"/>
            <p:nvPr/>
          </p:nvSpPr>
          <p:spPr>
            <a:xfrm>
              <a:off x="4982632" y="3670797"/>
              <a:ext cx="3770843" cy="861774"/>
            </a:xfrm>
            <a:prstGeom prst="rect">
              <a:avLst/>
            </a:prstGeom>
            <a:noFill/>
          </p:spPr>
          <p:txBody>
            <a:bodyPr wrap="square" rtlCol="0">
              <a:spAutoFit/>
            </a:bodyPr>
            <a:lstStyle/>
            <a:p>
              <a:r>
                <a:rPr lang="en-US" dirty="0"/>
                <a:t>Possible activation functions:</a:t>
              </a:r>
            </a:p>
          </p:txBody>
        </p:sp>
        <p:sp>
          <p:nvSpPr>
            <p:cNvPr id="10" name="TextBox 9"/>
            <p:cNvSpPr txBox="1"/>
            <p:nvPr/>
          </p:nvSpPr>
          <p:spPr>
            <a:xfrm>
              <a:off x="3384636" y="6171837"/>
              <a:ext cx="2875600" cy="1231106"/>
            </a:xfrm>
            <a:prstGeom prst="rect">
              <a:avLst/>
            </a:prstGeom>
            <a:noFill/>
          </p:spPr>
          <p:txBody>
            <a:bodyPr wrap="square" rtlCol="0">
              <a:spAutoFit/>
            </a:bodyPr>
            <a:lstStyle/>
            <a:p>
              <a:r>
                <a:rPr lang="en-US" dirty="0"/>
                <a:t>Step function/threshold function</a:t>
              </a:r>
            </a:p>
          </p:txBody>
        </p:sp>
        <p:sp>
          <p:nvSpPr>
            <p:cNvPr id="11" name="TextBox 10"/>
            <p:cNvSpPr txBox="1"/>
            <p:nvPr/>
          </p:nvSpPr>
          <p:spPr>
            <a:xfrm>
              <a:off x="6227234" y="6193625"/>
              <a:ext cx="3255345" cy="861775"/>
            </a:xfrm>
            <a:prstGeom prst="rect">
              <a:avLst/>
            </a:prstGeom>
            <a:noFill/>
          </p:spPr>
          <p:txBody>
            <a:bodyPr wrap="square" rtlCol="0">
              <a:spAutoFit/>
            </a:bodyPr>
            <a:lstStyle/>
            <a:p>
              <a:r>
                <a:rPr lang="en-US" dirty="0"/>
                <a:t>Sigmoid function (</a:t>
              </a:r>
              <a:r>
                <a:rPr lang="en-US" dirty="0" err="1"/>
                <a:t>a.k.a</a:t>
              </a:r>
              <a:r>
                <a:rPr lang="en-US" dirty="0"/>
                <a:t>, logistic function)</a:t>
              </a:r>
            </a:p>
          </p:txBody>
        </p:sp>
      </p:grpSp>
    </p:spTree>
    <p:extLst>
      <p:ext uri="{BB962C8B-B14F-4D97-AF65-F5344CB8AC3E}">
        <p14:creationId xmlns:p14="http://schemas.microsoft.com/office/powerpoint/2010/main" val="764988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428" y="0"/>
            <a:ext cx="7659572" cy="914400"/>
          </a:xfrm>
        </p:spPr>
        <p:txBody>
          <a:bodyPr>
            <a:normAutofit/>
          </a:bodyPr>
          <a:lstStyle/>
          <a:p>
            <a:r>
              <a:rPr lang="en-US" u="none" dirty="0"/>
              <a:t>Artificial Neural Networks and Deep Learning</a:t>
            </a:r>
          </a:p>
        </p:txBody>
      </p:sp>
      <p:sp>
        <p:nvSpPr>
          <p:cNvPr id="3" name="Content Placeholder 2"/>
          <p:cNvSpPr>
            <a:spLocks noGrp="1"/>
          </p:cNvSpPr>
          <p:nvPr>
            <p:ph idx="1"/>
          </p:nvPr>
        </p:nvSpPr>
        <p:spPr/>
        <p:txBody>
          <a:bodyPr>
            <a:normAutofit fontScale="92500"/>
          </a:bodyPr>
          <a:lstStyle/>
          <a:p>
            <a:r>
              <a:rPr lang="en-US" dirty="0"/>
              <a:t>Artificial neural network (ANN) - A computational model that is based on the functions and structure of neurons in our brain. We provide Information through the input nodes of the network which goes through the network. This affects the structure of the ANN, in the sense the neural network changes - or learns based on the input we give and the outputs it produces </a:t>
            </a:r>
          </a:p>
          <a:p>
            <a:r>
              <a:rPr lang="en-US" dirty="0"/>
              <a:t>Using Artificial Neural Networks, we can find complex non-linear relationships between the input and output. We could create a model and patterns can be found in the data. So ANNs are in a way a non-linear statistical modeling paradigm</a:t>
            </a:r>
          </a:p>
          <a:p>
            <a:r>
              <a:rPr lang="en-US" dirty="0"/>
              <a:t>In this context we can see deep learning as a technique where we have two or more than two layers in the neural network (the layers are deep)</a:t>
            </a:r>
          </a:p>
        </p:txBody>
      </p:sp>
    </p:spTree>
    <p:extLst>
      <p:ext uri="{BB962C8B-B14F-4D97-AF65-F5344CB8AC3E}">
        <p14:creationId xmlns:p14="http://schemas.microsoft.com/office/powerpoint/2010/main" val="18978089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00050"/>
          </a:xfrm>
        </p:spPr>
        <p:txBody>
          <a:bodyPr>
            <a:noAutofit/>
          </a:bodyPr>
          <a:lstStyle/>
          <a:p>
            <a:r>
              <a:rPr lang="en-US" sz="3200" dirty="0"/>
              <a:t>Feed forward Neural Network</a:t>
            </a:r>
          </a:p>
        </p:txBody>
      </p:sp>
      <p:sp>
        <p:nvSpPr>
          <p:cNvPr id="7" name="Slide Number Placeholder 6"/>
          <p:cNvSpPr>
            <a:spLocks noGrp="1"/>
          </p:cNvSpPr>
          <p:nvPr>
            <p:ph type="sldNum" sz="quarter" idx="12"/>
          </p:nvPr>
        </p:nvSpPr>
        <p:spPr/>
        <p:txBody>
          <a:bodyPr/>
          <a:lstStyle/>
          <a:p>
            <a:endParaRPr lang="en-US" dirty="0"/>
          </a:p>
        </p:txBody>
      </p:sp>
      <p:pic>
        <p:nvPicPr>
          <p:cNvPr id="4" name="Picture 3"/>
          <p:cNvPicPr>
            <a:picLocks noChangeAspect="1"/>
          </p:cNvPicPr>
          <p:nvPr/>
        </p:nvPicPr>
        <p:blipFill>
          <a:blip r:embed="rId3" cstate="print"/>
          <a:stretch>
            <a:fillRect/>
          </a:stretch>
        </p:blipFill>
        <p:spPr>
          <a:xfrm>
            <a:off x="0" y="457200"/>
            <a:ext cx="9144000" cy="2114550"/>
          </a:xfrm>
          <a:prstGeom prst="rect">
            <a:avLst/>
          </a:prstGeom>
        </p:spPr>
      </p:pic>
      <p:pic>
        <p:nvPicPr>
          <p:cNvPr id="5" name="Picture 2"/>
          <p:cNvPicPr>
            <a:picLocks noChangeAspect="1" noChangeArrowheads="1"/>
          </p:cNvPicPr>
          <p:nvPr/>
        </p:nvPicPr>
        <p:blipFill>
          <a:blip r:embed="rId4" cstate="print"/>
          <a:srcRect/>
          <a:stretch>
            <a:fillRect/>
          </a:stretch>
        </p:blipFill>
        <p:spPr bwMode="auto">
          <a:xfrm>
            <a:off x="0" y="2628901"/>
            <a:ext cx="9144000" cy="2628900"/>
          </a:xfrm>
          <a:prstGeom prst="rect">
            <a:avLst/>
          </a:prstGeom>
          <a:noFill/>
          <a:ln w="9525">
            <a:noFill/>
            <a:miter lim="800000"/>
            <a:headEnd/>
            <a:tailEnd/>
          </a:ln>
        </p:spPr>
      </p:pic>
    </p:spTree>
    <p:extLst>
      <p:ext uri="{BB962C8B-B14F-4D97-AF65-F5344CB8AC3E}">
        <p14:creationId xmlns:p14="http://schemas.microsoft.com/office/powerpoint/2010/main" val="125206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Image result for fully connected neural network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Image result for fully connected neural network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0" name="Picture 6" descr="https://blog.liang2.tw/2015Talk-DeepLearn-CNN/pics/external/cs231n_note_nn_arch.png"/>
          <p:cNvPicPr>
            <a:picLocks noChangeAspect="1" noChangeArrowheads="1"/>
          </p:cNvPicPr>
          <p:nvPr/>
        </p:nvPicPr>
        <p:blipFill>
          <a:blip r:embed="rId2"/>
          <a:srcRect/>
          <a:stretch>
            <a:fillRect/>
          </a:stretch>
        </p:blipFill>
        <p:spPr bwMode="auto">
          <a:xfrm>
            <a:off x="0" y="399136"/>
            <a:ext cx="9172241" cy="4744364"/>
          </a:xfrm>
          <a:prstGeom prst="rect">
            <a:avLst/>
          </a:prstGeom>
          <a:noFill/>
        </p:spPr>
      </p:pic>
      <p:sp>
        <p:nvSpPr>
          <p:cNvPr id="7" name="Rectangle 6"/>
          <p:cNvSpPr/>
          <p:nvPr/>
        </p:nvSpPr>
        <p:spPr>
          <a:xfrm>
            <a:off x="0" y="0"/>
            <a:ext cx="7061200" cy="261610"/>
          </a:xfrm>
          <a:prstGeom prst="rect">
            <a:avLst/>
          </a:prstGeom>
        </p:spPr>
        <p:txBody>
          <a:bodyPr wrap="square">
            <a:spAutoFit/>
          </a:bodyPr>
          <a:lstStyle/>
          <a:p>
            <a:r>
              <a:rPr lang="en-US" sz="1100" dirty="0"/>
              <a:t>Picture credit:   https://blog.liang2.tw/2015Talk-DeepLearn-CNN/?full#24</a:t>
            </a:r>
          </a:p>
        </p:txBody>
      </p:sp>
    </p:spTree>
    <p:extLst>
      <p:ext uri="{BB962C8B-B14F-4D97-AF65-F5344CB8AC3E}">
        <p14:creationId xmlns:p14="http://schemas.microsoft.com/office/powerpoint/2010/main" val="28728073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18" y="256032"/>
            <a:ext cx="6715359" cy="914400"/>
          </a:xfrm>
        </p:spPr>
        <p:txBody>
          <a:bodyPr>
            <a:normAutofit/>
          </a:bodyPr>
          <a:lstStyle/>
          <a:p>
            <a:r>
              <a:rPr lang="en-US" u="none" dirty="0"/>
              <a:t>Convolutional Neural Network (CNN)</a:t>
            </a:r>
          </a:p>
        </p:txBody>
      </p:sp>
      <p:sp>
        <p:nvSpPr>
          <p:cNvPr id="3" name="Content Placeholder 2"/>
          <p:cNvSpPr>
            <a:spLocks noGrp="1"/>
          </p:cNvSpPr>
          <p:nvPr>
            <p:ph idx="1"/>
          </p:nvPr>
        </p:nvSpPr>
        <p:spPr/>
        <p:txBody>
          <a:bodyPr>
            <a:normAutofit/>
          </a:bodyPr>
          <a:lstStyle/>
          <a:p>
            <a:r>
              <a:rPr lang="en-US" dirty="0"/>
              <a:t>Convolutional Neural Networks are inspired by mammalian visual cortex.</a:t>
            </a:r>
          </a:p>
          <a:p>
            <a:pPr lvl="1"/>
            <a:r>
              <a:rPr lang="en-US" dirty="0"/>
              <a:t>The visual cortex contains a complex arrangement of cells, which are sensitive to small sub-regions of the visual field, called a receptive field. These cells act as local filters over the input space and are well-suited to exploit the strong spatially local correlation present in natural images.</a:t>
            </a:r>
          </a:p>
          <a:p>
            <a:pPr lvl="1"/>
            <a:r>
              <a:rPr lang="en-US" dirty="0"/>
              <a:t>Two basic cell types: </a:t>
            </a:r>
          </a:p>
          <a:p>
            <a:pPr lvl="2"/>
            <a:r>
              <a:rPr lang="en-US" dirty="0"/>
              <a:t>Simple cells respond maximally to specific edge-like patterns within their receptive field.</a:t>
            </a:r>
          </a:p>
          <a:p>
            <a:pPr lvl="2"/>
            <a:r>
              <a:rPr lang="en-US" dirty="0"/>
              <a:t>Complex cells have larger receptive fields and are locally invariant to the exact position of the pattern.</a:t>
            </a:r>
          </a:p>
        </p:txBody>
      </p:sp>
      <p:sp>
        <p:nvSpPr>
          <p:cNvPr id="4" name="Slide Number Placeholder 3"/>
          <p:cNvSpPr>
            <a:spLocks noGrp="1"/>
          </p:cNvSpPr>
          <p:nvPr>
            <p:ph type="sldNum" sz="quarter" idx="12"/>
          </p:nvPr>
        </p:nvSpPr>
        <p:spPr/>
        <p:txBody>
          <a:bodyPr/>
          <a:lstStyle/>
          <a:p>
            <a:fld id="{C3B144FA-A4B6-4BA2-9DD1-C172BBD468E4}" type="slidenum">
              <a:rPr lang="en-US" smtClean="0"/>
              <a:pPr/>
              <a:t>46</a:t>
            </a:fld>
            <a:endParaRPr lang="en-US"/>
          </a:p>
        </p:txBody>
      </p:sp>
    </p:spTree>
    <p:extLst>
      <p:ext uri="{BB962C8B-B14F-4D97-AF65-F5344CB8AC3E}">
        <p14:creationId xmlns:p14="http://schemas.microsoft.com/office/powerpoint/2010/main" val="18589217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800/1*S7FwUd5xGL0GE8ovt_fHlQ.png"/>
          <p:cNvPicPr>
            <a:picLocks noChangeAspect="1" noChangeArrowheads="1"/>
          </p:cNvPicPr>
          <p:nvPr/>
        </p:nvPicPr>
        <p:blipFill>
          <a:blip r:embed="rId2"/>
          <a:srcRect/>
          <a:stretch>
            <a:fillRect/>
          </a:stretch>
        </p:blipFill>
        <p:spPr bwMode="auto">
          <a:xfrm>
            <a:off x="166255" y="219594"/>
            <a:ext cx="8733875" cy="4385657"/>
          </a:xfrm>
          <a:prstGeom prst="rect">
            <a:avLst/>
          </a:prstGeom>
          <a:noFill/>
        </p:spPr>
      </p:pic>
      <p:sp>
        <p:nvSpPr>
          <p:cNvPr id="4" name="Rectangle 3"/>
          <p:cNvSpPr/>
          <p:nvPr/>
        </p:nvSpPr>
        <p:spPr>
          <a:xfrm>
            <a:off x="141317" y="4470899"/>
            <a:ext cx="8761614" cy="261610"/>
          </a:xfrm>
          <a:prstGeom prst="rect">
            <a:avLst/>
          </a:prstGeom>
        </p:spPr>
        <p:txBody>
          <a:bodyPr wrap="square">
            <a:spAutoFit/>
          </a:bodyPr>
          <a:lstStyle/>
          <a:p>
            <a:r>
              <a:rPr lang="en-US" sz="1100" dirty="0"/>
              <a:t>Picture credit: https://towardsdatascience.com/creating-a-movie-recommender-using-convolutional-neural-networks-be93e66464a7</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Related image"/>
          <p:cNvPicPr>
            <a:picLocks noChangeAspect="1" noChangeArrowheads="1"/>
          </p:cNvPicPr>
          <p:nvPr/>
        </p:nvPicPr>
        <p:blipFill>
          <a:blip r:embed="rId2"/>
          <a:srcRect/>
          <a:stretch>
            <a:fillRect/>
          </a:stretch>
        </p:blipFill>
        <p:spPr bwMode="auto">
          <a:xfrm>
            <a:off x="118534" y="114300"/>
            <a:ext cx="7989358" cy="4516597"/>
          </a:xfrm>
          <a:prstGeom prst="rect">
            <a:avLst/>
          </a:prstGeom>
          <a:noFill/>
        </p:spPr>
      </p:pic>
      <p:sp>
        <p:nvSpPr>
          <p:cNvPr id="4" name="Rectangle 3"/>
          <p:cNvSpPr/>
          <p:nvPr/>
        </p:nvSpPr>
        <p:spPr>
          <a:xfrm>
            <a:off x="315884" y="4603903"/>
            <a:ext cx="8271163" cy="307777"/>
          </a:xfrm>
          <a:prstGeom prst="rect">
            <a:avLst/>
          </a:prstGeom>
        </p:spPr>
        <p:txBody>
          <a:bodyPr wrap="square">
            <a:spAutoFit/>
          </a:bodyPr>
          <a:lstStyle/>
          <a:p>
            <a:r>
              <a:rPr lang="en-US" sz="1400" dirty="0"/>
              <a:t>Picture credit: https://towardsdatascience.com/deep-learning-with-tensorflow-part-1-b19ce7803428</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19" y="256032"/>
            <a:ext cx="8618974" cy="914400"/>
          </a:xfrm>
        </p:spPr>
        <p:txBody>
          <a:bodyPr>
            <a:normAutofit/>
          </a:bodyPr>
          <a:lstStyle/>
          <a:p>
            <a:r>
              <a:rPr lang="en-US" u="none" dirty="0"/>
              <a:t>Speed sign detection in a moving car on a highway in day and at night</a:t>
            </a:r>
          </a:p>
        </p:txBody>
      </p:sp>
      <p:sp>
        <p:nvSpPr>
          <p:cNvPr id="3" name="Content Placeholder 2"/>
          <p:cNvSpPr>
            <a:spLocks noGrp="1"/>
          </p:cNvSpPr>
          <p:nvPr>
            <p:ph idx="1"/>
          </p:nvPr>
        </p:nvSpPr>
        <p:spPr>
          <a:xfrm>
            <a:off x="152400" y="1424595"/>
            <a:ext cx="8229600" cy="3394472"/>
          </a:xfrm>
        </p:spPr>
        <p:txBody>
          <a:bodyPr/>
          <a:lstStyle/>
          <a:p>
            <a:r>
              <a:rPr lang="en-US" dirty="0">
                <a:hlinkClick r:id="rId2"/>
              </a:rPr>
              <a:t>https://www.youtube.com/watch?v=kkha3sPoU70</a:t>
            </a:r>
            <a:endParaRPr lang="en-US" dirty="0"/>
          </a:p>
        </p:txBody>
      </p:sp>
      <p:pic>
        <p:nvPicPr>
          <p:cNvPr id="4" name="Picture 2"/>
          <p:cNvPicPr>
            <a:picLocks noChangeAspect="1" noChangeArrowheads="1"/>
          </p:cNvPicPr>
          <p:nvPr/>
        </p:nvPicPr>
        <p:blipFill>
          <a:blip r:embed="rId3" cstate="print"/>
          <a:srcRect/>
          <a:stretch>
            <a:fillRect/>
          </a:stretch>
        </p:blipFill>
        <p:spPr bwMode="auto">
          <a:xfrm>
            <a:off x="0" y="2457450"/>
            <a:ext cx="9144000" cy="268605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Related image"/>
          <p:cNvPicPr>
            <a:picLocks noChangeAspect="1" noChangeArrowheads="1"/>
          </p:cNvPicPr>
          <p:nvPr/>
        </p:nvPicPr>
        <p:blipFill>
          <a:blip r:embed="rId2" cstate="print"/>
          <a:srcRect/>
          <a:stretch>
            <a:fillRect/>
          </a:stretch>
        </p:blipFill>
        <p:spPr bwMode="auto">
          <a:xfrm>
            <a:off x="4660" y="0"/>
            <a:ext cx="9139340" cy="5143500"/>
          </a:xfrm>
          <a:prstGeom prst="rect">
            <a:avLst/>
          </a:prstGeom>
          <a:noFill/>
        </p:spPr>
      </p:pic>
      <p:sp>
        <p:nvSpPr>
          <p:cNvPr id="3" name="Rectangle 2"/>
          <p:cNvSpPr/>
          <p:nvPr/>
        </p:nvSpPr>
        <p:spPr>
          <a:xfrm>
            <a:off x="0" y="4820334"/>
            <a:ext cx="7893538" cy="261610"/>
          </a:xfrm>
          <a:prstGeom prst="rect">
            <a:avLst/>
          </a:prstGeom>
        </p:spPr>
        <p:txBody>
          <a:bodyPr wrap="square">
            <a:spAutoFit/>
          </a:bodyPr>
          <a:lstStyle/>
          <a:p>
            <a:r>
              <a:rPr lang="en-US" sz="1100" dirty="0"/>
              <a:t>Picture credit: http://nkonst.com/machine-learning-explained-simple-words/</a:t>
            </a:r>
          </a:p>
        </p:txBody>
      </p:sp>
      <p:sp>
        <p:nvSpPr>
          <p:cNvPr id="4" name="Rectangle 3">
            <a:extLst>
              <a:ext uri="{FF2B5EF4-FFF2-40B4-BE49-F238E27FC236}">
                <a16:creationId xmlns:a16="http://schemas.microsoft.com/office/drawing/2014/main" id="{936D6DA9-EA72-4B6A-8B05-DF59ACCEE9E8}"/>
              </a:ext>
            </a:extLst>
          </p:cNvPr>
          <p:cNvSpPr/>
          <p:nvPr/>
        </p:nvSpPr>
        <p:spPr>
          <a:xfrm>
            <a:off x="6392985" y="250092"/>
            <a:ext cx="2219569" cy="343877"/>
          </a:xfrm>
          <a:prstGeom prst="rect">
            <a:avLst/>
          </a:prstGeom>
          <a:noFill/>
          <a:ln w="9525">
            <a:noFill/>
            <a:miter lim="800000"/>
            <a:headEnd/>
            <a:tailEnd/>
          </a:ln>
        </p:spPr>
        <p:txBody>
          <a:bodyPr vert="horz" wrap="square" lIns="0" tIns="45720" rIns="91440" bIns="45720" numCol="1" rtlCol="0" anchor="ctr" anchorCtr="0" compatLnSpc="1">
            <a:prstTxWarp prst="textNoShape">
              <a:avLst/>
            </a:prstTxWarp>
            <a:normAutofit fontScale="77500" lnSpcReduction="20000"/>
          </a:bodyPr>
          <a:lstStyle/>
          <a:p>
            <a:pPr>
              <a:lnSpc>
                <a:spcPct val="98000"/>
              </a:lnSpc>
              <a:spcBef>
                <a:spcPct val="0"/>
              </a:spcBef>
              <a:tabLst>
                <a:tab pos="457200" algn="l"/>
              </a:tabLst>
            </a:pPr>
            <a:r>
              <a:rPr lang="en-IN" sz="2600" b="1" dirty="0">
                <a:solidFill>
                  <a:schemeClr val="tx2"/>
                </a:solidFill>
                <a:latin typeface="+mj-lt"/>
                <a:cs typeface="Arial"/>
              </a:rPr>
              <a:t>Review</a:t>
            </a:r>
          </a:p>
        </p:txBody>
      </p:sp>
    </p:spTree>
    <p:extLst>
      <p:ext uri="{BB962C8B-B14F-4D97-AF65-F5344CB8AC3E}">
        <p14:creationId xmlns:p14="http://schemas.microsoft.com/office/powerpoint/2010/main" val="42231701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9600" cy="651272"/>
          </a:xfrm>
        </p:spPr>
        <p:txBody>
          <a:bodyPr/>
          <a:lstStyle/>
          <a:p>
            <a:r>
              <a:rPr lang="en-US" u="none" dirty="0"/>
              <a:t>Automatic drone navigation - link</a:t>
            </a:r>
          </a:p>
        </p:txBody>
      </p:sp>
      <p:sp>
        <p:nvSpPr>
          <p:cNvPr id="3" name="Content Placeholder 2"/>
          <p:cNvSpPr>
            <a:spLocks noGrp="1"/>
          </p:cNvSpPr>
          <p:nvPr>
            <p:ph idx="1"/>
          </p:nvPr>
        </p:nvSpPr>
        <p:spPr>
          <a:xfrm>
            <a:off x="0" y="857250"/>
            <a:ext cx="8763000" cy="1314450"/>
          </a:xfrm>
        </p:spPr>
        <p:txBody>
          <a:bodyPr>
            <a:normAutofit/>
          </a:bodyPr>
          <a:lstStyle/>
          <a:p>
            <a:r>
              <a:rPr lang="en-US" sz="2800" dirty="0">
                <a:hlinkClick r:id="rId2"/>
              </a:rPr>
              <a:t>https://www.youtube.com/watch?v=_qah8oIzCwk</a:t>
            </a:r>
            <a:endParaRPr lang="en-US" sz="2800" dirty="0"/>
          </a:p>
        </p:txBody>
      </p:sp>
      <p:pic>
        <p:nvPicPr>
          <p:cNvPr id="4" name="Picture 2"/>
          <p:cNvPicPr>
            <a:picLocks noChangeAspect="1" noChangeArrowheads="1"/>
          </p:cNvPicPr>
          <p:nvPr/>
        </p:nvPicPr>
        <p:blipFill>
          <a:blip r:embed="rId3" cstate="print"/>
          <a:srcRect/>
          <a:stretch>
            <a:fillRect/>
          </a:stretch>
        </p:blipFill>
        <p:spPr bwMode="auto">
          <a:xfrm>
            <a:off x="0" y="1371600"/>
            <a:ext cx="9144000" cy="2914650"/>
          </a:xfrm>
          <a:prstGeom prst="rect">
            <a:avLst/>
          </a:prstGeom>
          <a:noFill/>
          <a:ln w="9525">
            <a:noFill/>
            <a:miter lim="800000"/>
            <a:headEnd/>
            <a:tailEnd/>
          </a:ln>
        </p:spPr>
      </p:pic>
      <p:sp>
        <p:nvSpPr>
          <p:cNvPr id="5" name="TextBox 4"/>
          <p:cNvSpPr txBox="1"/>
          <p:nvPr/>
        </p:nvSpPr>
        <p:spPr>
          <a:xfrm>
            <a:off x="381001" y="4686300"/>
            <a:ext cx="7019870" cy="369332"/>
          </a:xfrm>
          <a:prstGeom prst="rect">
            <a:avLst/>
          </a:prstGeom>
          <a:noFill/>
        </p:spPr>
        <p:txBody>
          <a:bodyPr wrap="none" rtlCol="0">
            <a:spAutoFit/>
          </a:bodyPr>
          <a:lstStyle/>
          <a:p>
            <a:r>
              <a:rPr lang="en-US" dirty="0">
                <a:hlinkClick r:id="rId4"/>
              </a:rPr>
              <a:t>https://cs.stanford.edu/people/karpathy/convnetjs/demo/mnist.html</a:t>
            </a:r>
            <a:r>
              <a:rPr lang="en-US" dirty="0"/>
              <a:t> </a:t>
            </a:r>
          </a:p>
        </p:txBody>
      </p:sp>
      <p:sp>
        <p:nvSpPr>
          <p:cNvPr id="6" name="Rectangle 5"/>
          <p:cNvSpPr/>
          <p:nvPr/>
        </p:nvSpPr>
        <p:spPr>
          <a:xfrm>
            <a:off x="381000" y="4343400"/>
            <a:ext cx="8458200" cy="461665"/>
          </a:xfrm>
          <a:prstGeom prst="rect">
            <a:avLst/>
          </a:prstGeom>
        </p:spPr>
        <p:txBody>
          <a:bodyPr wrap="square">
            <a:spAutoFit/>
          </a:bodyPr>
          <a:lstStyle/>
          <a:p>
            <a:r>
              <a:rPr lang="en-US" sz="2400" dirty="0"/>
              <a:t>Digits recognition using CNN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recurrent neural networks intuitive understanding"/>
          <p:cNvPicPr>
            <a:picLocks noChangeAspect="1" noChangeArrowheads="1"/>
          </p:cNvPicPr>
          <p:nvPr/>
        </p:nvPicPr>
        <p:blipFill>
          <a:blip r:embed="rId2" cstate="print"/>
          <a:srcRect/>
          <a:stretch>
            <a:fillRect/>
          </a:stretch>
        </p:blipFill>
        <p:spPr bwMode="auto">
          <a:xfrm>
            <a:off x="0" y="0"/>
            <a:ext cx="9296400" cy="514350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Image result for pole vault sequences"/>
          <p:cNvPicPr>
            <a:picLocks noChangeAspect="1" noChangeArrowheads="1"/>
          </p:cNvPicPr>
          <p:nvPr/>
        </p:nvPicPr>
        <p:blipFill>
          <a:blip r:embed="rId2" cstate="print"/>
          <a:srcRect/>
          <a:stretch>
            <a:fillRect/>
          </a:stretch>
        </p:blipFill>
        <p:spPr bwMode="auto">
          <a:xfrm>
            <a:off x="0" y="0"/>
            <a:ext cx="9144000" cy="5143500"/>
          </a:xfrm>
          <a:prstGeom prst="rect">
            <a:avLst/>
          </a:prstGeom>
          <a:noFill/>
        </p:spPr>
      </p:pic>
      <p:sp>
        <p:nvSpPr>
          <p:cNvPr id="3" name="Rectangle 2"/>
          <p:cNvSpPr/>
          <p:nvPr/>
        </p:nvSpPr>
        <p:spPr>
          <a:xfrm>
            <a:off x="5943600" y="114300"/>
            <a:ext cx="2743200" cy="2171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rPr>
              <a:t>Recurrent Neural Networks – RNN –previous video frames used to understand the next one</a:t>
            </a:r>
            <a:endParaRPr lang="en-US" sz="1100" b="1" dirty="0">
              <a:solidFill>
                <a:srgbClr val="FF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descr="Image result for DRS cricket system"/>
          <p:cNvPicPr>
            <a:picLocks noChangeAspect="1" noChangeArrowheads="1"/>
          </p:cNvPicPr>
          <p:nvPr/>
        </p:nvPicPr>
        <p:blipFill>
          <a:blip r:embed="rId2" cstate="print"/>
          <a:srcRect/>
          <a:stretch>
            <a:fillRect/>
          </a:stretch>
        </p:blipFill>
        <p:spPr bwMode="auto">
          <a:xfrm>
            <a:off x="0" y="0"/>
            <a:ext cx="9144000" cy="5143500"/>
          </a:xfrm>
          <a:prstGeom prst="rect">
            <a:avLst/>
          </a:prstGeom>
          <a:noFill/>
        </p:spPr>
      </p:pic>
      <p:sp>
        <p:nvSpPr>
          <p:cNvPr id="3" name="Rectangle 2"/>
          <p:cNvSpPr/>
          <p:nvPr/>
        </p:nvSpPr>
        <p:spPr>
          <a:xfrm>
            <a:off x="5486400" y="114300"/>
            <a:ext cx="3657600" cy="2228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2060"/>
                </a:solidFill>
              </a:rPr>
              <a:t>Recurrent Neural Networks – RNN – used in DRS – Decision Review System</a:t>
            </a:r>
            <a:endParaRPr lang="en-US" sz="1400" b="1" dirty="0">
              <a:solidFill>
                <a:srgbClr val="00206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descr="Image result for stock market stock price sequence"/>
          <p:cNvPicPr>
            <a:picLocks noChangeAspect="1" noChangeArrowheads="1"/>
          </p:cNvPicPr>
          <p:nvPr/>
        </p:nvPicPr>
        <p:blipFill>
          <a:blip r:embed="rId2" cstate="print"/>
          <a:srcRect/>
          <a:stretch>
            <a:fillRect/>
          </a:stretch>
        </p:blipFill>
        <p:spPr bwMode="auto">
          <a:xfrm>
            <a:off x="0" y="0"/>
            <a:ext cx="9144000" cy="5143500"/>
          </a:xfrm>
          <a:prstGeom prst="rect">
            <a:avLst/>
          </a:prstGeom>
          <a:noFill/>
        </p:spPr>
      </p:pic>
      <p:sp>
        <p:nvSpPr>
          <p:cNvPr id="3" name="Rectangle 2"/>
          <p:cNvSpPr/>
          <p:nvPr/>
        </p:nvSpPr>
        <p:spPr>
          <a:xfrm>
            <a:off x="304800" y="1600200"/>
            <a:ext cx="2819400" cy="514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rPr>
              <a:t>Recurrent Neural Networks in understanding stock prices</a:t>
            </a:r>
            <a:endParaRPr lang="en-US" sz="1200" b="1" dirty="0">
              <a:solidFill>
                <a:srgbClr val="FF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140" y="202053"/>
            <a:ext cx="6172200" cy="708422"/>
          </a:xfrm>
        </p:spPr>
        <p:txBody>
          <a:bodyPr>
            <a:normAutofit/>
          </a:bodyPr>
          <a:lstStyle/>
          <a:p>
            <a:r>
              <a:rPr lang="en-US" u="none" dirty="0"/>
              <a:t>References </a:t>
            </a:r>
          </a:p>
        </p:txBody>
      </p:sp>
      <p:sp>
        <p:nvSpPr>
          <p:cNvPr id="3" name="Content Placeholder 2"/>
          <p:cNvSpPr>
            <a:spLocks noGrp="1"/>
          </p:cNvSpPr>
          <p:nvPr>
            <p:ph idx="1"/>
          </p:nvPr>
        </p:nvSpPr>
        <p:spPr>
          <a:xfrm>
            <a:off x="574442" y="1156492"/>
            <a:ext cx="8006850" cy="3508772"/>
          </a:xfrm>
        </p:spPr>
        <p:txBody>
          <a:bodyPr>
            <a:noAutofit/>
          </a:bodyPr>
          <a:lstStyle/>
          <a:p>
            <a:r>
              <a:rPr lang="en-US" sz="1800" dirty="0">
                <a:hlinkClick r:id="rId2"/>
              </a:rPr>
              <a:t>https://www.bistasolutions.com/resources/blogs/5-statistical-methods-for-forecasting-quantitative-time-series/</a:t>
            </a:r>
            <a:endParaRPr lang="en-US" sz="1800" dirty="0"/>
          </a:p>
          <a:p>
            <a:r>
              <a:rPr lang="en-US" sz="1800" dirty="0"/>
              <a:t>Machinelearningmastery.com</a:t>
            </a:r>
          </a:p>
          <a:p>
            <a:endParaRPr lang="en-US" sz="1800" dirty="0"/>
          </a:p>
        </p:txBody>
      </p:sp>
    </p:spTree>
    <p:extLst>
      <p:ext uri="{BB962C8B-B14F-4D97-AF65-F5344CB8AC3E}">
        <p14:creationId xmlns:p14="http://schemas.microsoft.com/office/powerpoint/2010/main" val="31503978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140" y="202053"/>
            <a:ext cx="6172200" cy="708422"/>
          </a:xfrm>
        </p:spPr>
        <p:txBody>
          <a:bodyPr>
            <a:normAutofit/>
          </a:bodyPr>
          <a:lstStyle/>
          <a:p>
            <a:r>
              <a:rPr lang="en-US" dirty="0"/>
              <a:t>References </a:t>
            </a:r>
          </a:p>
        </p:txBody>
      </p:sp>
      <p:sp>
        <p:nvSpPr>
          <p:cNvPr id="3" name="Content Placeholder 2"/>
          <p:cNvSpPr>
            <a:spLocks noGrp="1"/>
          </p:cNvSpPr>
          <p:nvPr>
            <p:ph idx="1"/>
          </p:nvPr>
        </p:nvSpPr>
        <p:spPr>
          <a:xfrm>
            <a:off x="574442" y="1156492"/>
            <a:ext cx="8006850" cy="3508772"/>
          </a:xfrm>
        </p:spPr>
        <p:txBody>
          <a:bodyPr>
            <a:noAutofit/>
          </a:bodyPr>
          <a:lstStyle/>
          <a:p>
            <a:r>
              <a:rPr lang="en-US" sz="1800" dirty="0">
                <a:hlinkClick r:id="rId2"/>
              </a:rPr>
              <a:t>https://www.bistasolutions.com/resources/blogs/5-statistical-methods-for-forecasting-quantitative-time-series/</a:t>
            </a:r>
            <a:endParaRPr lang="en-US" sz="1800" dirty="0"/>
          </a:p>
          <a:p>
            <a:r>
              <a:rPr lang="en-US" sz="1800" dirty="0"/>
              <a:t>Machinelearningmastery.com</a:t>
            </a:r>
          </a:p>
          <a:p>
            <a:endParaRPr lang="en-US" sz="1800" dirty="0"/>
          </a:p>
        </p:txBody>
      </p:sp>
    </p:spTree>
    <p:extLst>
      <p:ext uri="{BB962C8B-B14F-4D97-AF65-F5344CB8AC3E}">
        <p14:creationId xmlns:p14="http://schemas.microsoft.com/office/powerpoint/2010/main" val="3150397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9F0CF-2326-4AA0-B3C9-0F7E28D536B0}"/>
              </a:ext>
            </a:extLst>
          </p:cNvPr>
          <p:cNvSpPr>
            <a:spLocks noGrp="1"/>
          </p:cNvSpPr>
          <p:nvPr>
            <p:ph type="ctrTitle"/>
          </p:nvPr>
        </p:nvSpPr>
        <p:spPr>
          <a:xfrm>
            <a:off x="263070" y="258807"/>
            <a:ext cx="5245100" cy="589091"/>
          </a:xfrm>
        </p:spPr>
        <p:txBody>
          <a:bodyPr/>
          <a:lstStyle/>
          <a:p>
            <a:r>
              <a:rPr lang="en-IN" u="none" dirty="0"/>
              <a:t>Types of Models</a:t>
            </a:r>
          </a:p>
        </p:txBody>
      </p:sp>
      <p:sp>
        <p:nvSpPr>
          <p:cNvPr id="4" name="Text Placeholder 3">
            <a:extLst>
              <a:ext uri="{FF2B5EF4-FFF2-40B4-BE49-F238E27FC236}">
                <a16:creationId xmlns:a16="http://schemas.microsoft.com/office/drawing/2014/main" id="{D4245CB2-7F1B-4D44-8029-7C46FC8047B8}"/>
              </a:ext>
            </a:extLst>
          </p:cNvPr>
          <p:cNvSpPr>
            <a:spLocks noGrp="1"/>
          </p:cNvSpPr>
          <p:nvPr>
            <p:ph type="body" sz="quarter" idx="12"/>
          </p:nvPr>
        </p:nvSpPr>
        <p:spPr/>
        <p:txBody>
          <a:bodyPr/>
          <a:lstStyle/>
          <a:p>
            <a:endParaRPr lang="en-IN"/>
          </a:p>
        </p:txBody>
      </p:sp>
      <p:sp>
        <p:nvSpPr>
          <p:cNvPr id="6" name="Content Placeholder 2">
            <a:extLst>
              <a:ext uri="{FF2B5EF4-FFF2-40B4-BE49-F238E27FC236}">
                <a16:creationId xmlns:a16="http://schemas.microsoft.com/office/drawing/2014/main" id="{E3DAB1BB-0018-4BA1-8B26-6C89D0625925}"/>
              </a:ext>
            </a:extLst>
          </p:cNvPr>
          <p:cNvSpPr txBox="1">
            <a:spLocks/>
          </p:cNvSpPr>
          <p:nvPr/>
        </p:nvSpPr>
        <p:spPr>
          <a:xfrm>
            <a:off x="511124" y="1005840"/>
            <a:ext cx="7876398" cy="3778985"/>
          </a:xfrm>
          <a:prstGeom prst="rect">
            <a:avLst/>
          </a:prstGeom>
        </p:spPr>
        <p:txBody>
          <a:bodyPr>
            <a:normAutofit/>
          </a:bodyPr>
          <a:lstStyle>
            <a:lvl1pPr marL="231775" indent="-231775" algn="l" defTabSz="457200" rtl="0" eaLnBrk="1" latinLnBrk="0" hangingPunct="1">
              <a:spcBef>
                <a:spcPts val="600"/>
              </a:spcBef>
              <a:buClr>
                <a:srgbClr val="00B0F0"/>
              </a:buClr>
              <a:buFont typeface="Arial" panose="020B0604020202020204" pitchFamily="34" charset="0"/>
              <a:buChar char="•"/>
              <a:defRPr kumimoji="0" lang="en-US" sz="2000" b="0" i="0" u="none" strike="noStrike" kern="1200" cap="none" spc="0" normalizeH="0" baseline="0" noProof="0" dirty="0" smtClean="0">
                <a:ln>
                  <a:noFill/>
                </a:ln>
                <a:solidFill>
                  <a:schemeClr val="accent2"/>
                </a:solidFill>
                <a:effectLst/>
                <a:uLnTx/>
                <a:uFillTx/>
                <a:latin typeface="+mn-lt"/>
                <a:ea typeface="+mn-ea"/>
                <a:cs typeface="Arial"/>
              </a:defRPr>
            </a:lvl1pPr>
            <a:lvl2pPr marL="742950" indent="-285750" algn="l" defTabSz="457200" rtl="0" eaLnBrk="1" latinLnBrk="0" hangingPunct="1">
              <a:spcBef>
                <a:spcPts val="600"/>
              </a:spcBef>
              <a:buClr>
                <a:srgbClr val="00B0F0"/>
              </a:buClr>
              <a:buFont typeface="Arial" charset="0"/>
              <a:buChar char="•"/>
              <a:defRPr kumimoji="0" lang="en-US" sz="1800" b="0" i="0" u="none" strike="noStrike" kern="1200" cap="none" spc="0" normalizeH="0" baseline="0" noProof="0" dirty="0" smtClean="0">
                <a:ln>
                  <a:noFill/>
                </a:ln>
                <a:solidFill>
                  <a:schemeClr val="accent2"/>
                </a:solidFill>
                <a:effectLst/>
                <a:uLnTx/>
                <a:uFillTx/>
                <a:latin typeface="+mn-lt"/>
                <a:ea typeface="+mn-ea"/>
                <a:cs typeface="+mn-cs"/>
              </a:defRPr>
            </a:lvl2pPr>
            <a:lvl3pPr marL="1085850" indent="-171450" algn="l" defTabSz="457200" rtl="0" eaLnBrk="1" latinLnBrk="0" hangingPunct="1">
              <a:spcBef>
                <a:spcPts val="600"/>
              </a:spcBef>
              <a:buClr>
                <a:srgbClr val="00B0F0"/>
              </a:buClr>
              <a:buFont typeface="Arial" charset="0"/>
              <a:buChar char="•"/>
              <a:defRPr kumimoji="0" lang="en-US" sz="1200" b="0" i="0" u="none" strike="noStrike" kern="1200" cap="none" spc="0" normalizeH="0" baseline="0" noProof="0" dirty="0" smtClean="0">
                <a:ln>
                  <a:noFill/>
                </a:ln>
                <a:solidFill>
                  <a:schemeClr val="accent2"/>
                </a:solidFill>
                <a:effectLst/>
                <a:uLnTx/>
                <a:uFillTx/>
                <a:latin typeface="+mn-lt"/>
                <a:ea typeface="+mn-ea"/>
                <a:cs typeface="+mn-cs"/>
              </a:defRPr>
            </a:lvl3pPr>
            <a:lvl4pPr marL="1543050" indent="-171450" algn="l" defTabSz="457200" rtl="0" eaLnBrk="1" latinLnBrk="0" hangingPunct="1">
              <a:spcBef>
                <a:spcPts val="600"/>
              </a:spcBef>
              <a:buClr>
                <a:srgbClr val="00B0F0"/>
              </a:buClr>
              <a:buFont typeface="Arial" charset="0"/>
              <a:buChar char="•"/>
              <a:defRPr kumimoji="0" lang="en-US" sz="1100" b="0" i="0" u="none" strike="noStrike" kern="1200" cap="none" spc="0" normalizeH="0" baseline="0" noProof="0" dirty="0" smtClean="0">
                <a:ln>
                  <a:noFill/>
                </a:ln>
                <a:solidFill>
                  <a:schemeClr val="accent2"/>
                </a:solidFill>
                <a:effectLst/>
                <a:uLnTx/>
                <a:uFillTx/>
                <a:latin typeface="+mn-lt"/>
                <a:ea typeface="+mn-ea"/>
                <a:cs typeface="+mn-cs"/>
              </a:defRPr>
            </a:lvl4pPr>
            <a:lvl5pPr marL="2000250" indent="-171450" algn="l" defTabSz="457200" rtl="0" eaLnBrk="1" latinLnBrk="0" hangingPunct="1">
              <a:spcBef>
                <a:spcPts val="600"/>
              </a:spcBef>
              <a:buClr>
                <a:srgbClr val="00B0F0"/>
              </a:buClr>
              <a:buFont typeface="Arial" charset="0"/>
              <a:buChar char="•"/>
              <a:defRPr kumimoji="0" lang="en-US" sz="1050" b="0" i="0" u="none" strike="noStrike" kern="1200" cap="none" spc="0" normalizeH="0" baseline="0" noProof="0" dirty="0">
                <a:ln>
                  <a:noFill/>
                </a:ln>
                <a:solidFill>
                  <a:schemeClr val="accent2"/>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Parametric Vs Non-Parametric Model</a:t>
            </a:r>
          </a:p>
          <a:p>
            <a:r>
              <a:rPr lang="en-GB" dirty="0"/>
              <a:t>Generative Vs Discriminative Model</a:t>
            </a:r>
          </a:p>
          <a:p>
            <a:r>
              <a:rPr lang="en-GB" dirty="0"/>
              <a:t>Linear (GLM) Vs Non-linear Models</a:t>
            </a:r>
          </a:p>
          <a:p>
            <a:r>
              <a:rPr lang="en-GB" dirty="0"/>
              <a:t>Probabilistic model, Bayesian model</a:t>
            </a:r>
          </a:p>
          <a:p>
            <a:r>
              <a:rPr lang="en-GB" dirty="0"/>
              <a:t>Markov model</a:t>
            </a:r>
          </a:p>
          <a:p>
            <a:endParaRPr lang="en-GB" dirty="0"/>
          </a:p>
        </p:txBody>
      </p:sp>
    </p:spTree>
    <p:extLst>
      <p:ext uri="{BB962C8B-B14F-4D97-AF65-F5344CB8AC3E}">
        <p14:creationId xmlns:p14="http://schemas.microsoft.com/office/powerpoint/2010/main" val="593984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070" y="97275"/>
            <a:ext cx="8880930" cy="909593"/>
          </a:xfrm>
        </p:spPr>
        <p:txBody>
          <a:bodyPr/>
          <a:lstStyle/>
          <a:p>
            <a:r>
              <a:rPr lang="en-US" sz="2400" dirty="0"/>
              <a:t>Machine Learning Techniques – a comparison with humans</a:t>
            </a:r>
          </a:p>
        </p:txBody>
      </p:sp>
      <p:graphicFrame>
        <p:nvGraphicFramePr>
          <p:cNvPr id="7" name="Table 6">
            <a:extLst>
              <a:ext uri="{FF2B5EF4-FFF2-40B4-BE49-F238E27FC236}">
                <a16:creationId xmlns:a16="http://schemas.microsoft.com/office/drawing/2014/main" id="{48DBB75A-CB18-4DED-8F7B-EC0AEC0407DD}"/>
              </a:ext>
            </a:extLst>
          </p:cNvPr>
          <p:cNvGraphicFramePr>
            <a:graphicFrameLocks noGrp="1"/>
          </p:cNvGraphicFramePr>
          <p:nvPr>
            <p:extLst>
              <p:ext uri="{D42A27DB-BD31-4B8C-83A1-F6EECF244321}">
                <p14:modId xmlns:p14="http://schemas.microsoft.com/office/powerpoint/2010/main" val="2801205861"/>
              </p:ext>
            </p:extLst>
          </p:nvPr>
        </p:nvGraphicFramePr>
        <p:xfrm>
          <a:off x="263070" y="616414"/>
          <a:ext cx="8673064" cy="3948552"/>
        </p:xfrm>
        <a:graphic>
          <a:graphicData uri="http://schemas.openxmlformats.org/drawingml/2006/table">
            <a:tbl>
              <a:tblPr firstRow="1" bandRow="1">
                <a:tableStyleId>{5C22544A-7EE6-4342-B048-85BDC9FD1C3A}</a:tableStyleId>
              </a:tblPr>
              <a:tblGrid>
                <a:gridCol w="4042066">
                  <a:extLst>
                    <a:ext uri="{9D8B030D-6E8A-4147-A177-3AD203B41FA5}">
                      <a16:colId xmlns:a16="http://schemas.microsoft.com/office/drawing/2014/main" val="1800660536"/>
                    </a:ext>
                  </a:extLst>
                </a:gridCol>
                <a:gridCol w="4630998">
                  <a:extLst>
                    <a:ext uri="{9D8B030D-6E8A-4147-A177-3AD203B41FA5}">
                      <a16:colId xmlns:a16="http://schemas.microsoft.com/office/drawing/2014/main" val="2959212531"/>
                    </a:ext>
                  </a:extLst>
                </a:gridCol>
              </a:tblGrid>
              <a:tr h="25874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What humans do</a:t>
                      </a:r>
                    </a:p>
                  </a:txBody>
                  <a:tcPr/>
                </a:tc>
                <a:tc>
                  <a:txBody>
                    <a:bodyPr/>
                    <a:lstStyle/>
                    <a:p>
                      <a:r>
                        <a:rPr lang="en-IN" sz="1400" dirty="0"/>
                        <a:t>Name</a:t>
                      </a:r>
                      <a:r>
                        <a:rPr lang="en-IN" sz="1400" baseline="0" dirty="0"/>
                        <a:t> of that technique in Machine Learning</a:t>
                      </a:r>
                      <a:endParaRPr lang="en-IN" sz="1400" dirty="0"/>
                    </a:p>
                  </a:txBody>
                  <a:tcPr/>
                </a:tc>
                <a:extLst>
                  <a:ext uri="{0D108BD9-81ED-4DB2-BD59-A6C34878D82A}">
                    <a16:rowId xmlns:a16="http://schemas.microsoft.com/office/drawing/2014/main" val="3590165575"/>
                  </a:ext>
                </a:extLst>
              </a:tr>
              <a:tr h="430848">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646363"/>
                          </a:solidFill>
                          <a:effectLst/>
                          <a:uLnTx/>
                          <a:uFillTx/>
                          <a:latin typeface="+mn-lt"/>
                          <a:ea typeface="+mn-ea"/>
                          <a:cs typeface="Arial"/>
                        </a:rPr>
                        <a:t>Predict the class of data</a:t>
                      </a:r>
                    </a:p>
                  </a:txBody>
                  <a:tcPr/>
                </a:tc>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dirty="0">
                          <a:ln>
                            <a:noFill/>
                          </a:ln>
                          <a:solidFill>
                            <a:srgbClr val="646363"/>
                          </a:solidFill>
                          <a:effectLst/>
                          <a:uLnTx/>
                          <a:uFillTx/>
                          <a:latin typeface="+mn-lt"/>
                          <a:ea typeface="+mn-ea"/>
                          <a:cs typeface="Arial"/>
                        </a:rPr>
                        <a:t>Classification or Categorization</a:t>
                      </a:r>
                    </a:p>
                  </a:txBody>
                  <a:tcPr/>
                </a:tc>
                <a:extLst>
                  <a:ext uri="{0D108BD9-81ED-4DB2-BD59-A6C34878D82A}">
                    <a16:rowId xmlns:a16="http://schemas.microsoft.com/office/drawing/2014/main" val="608587710"/>
                  </a:ext>
                </a:extLst>
              </a:tr>
              <a:tr h="589261">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646363"/>
                          </a:solidFill>
                          <a:effectLst/>
                          <a:uLnTx/>
                          <a:uFillTx/>
                          <a:latin typeface="+mn-lt"/>
                          <a:ea typeface="+mn-ea"/>
                          <a:cs typeface="Arial"/>
                        </a:rPr>
                        <a:t>Predict a numerical value, continuously varying value</a:t>
                      </a:r>
                    </a:p>
                  </a:txBody>
                  <a:tcPr/>
                </a:tc>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dirty="0">
                          <a:ln>
                            <a:noFill/>
                          </a:ln>
                          <a:solidFill>
                            <a:srgbClr val="646363"/>
                          </a:solidFill>
                          <a:effectLst/>
                          <a:uLnTx/>
                          <a:uFillTx/>
                          <a:latin typeface="+mn-lt"/>
                          <a:ea typeface="+mn-ea"/>
                          <a:cs typeface="Arial"/>
                        </a:rPr>
                        <a:t>Regression</a:t>
                      </a:r>
                    </a:p>
                  </a:txBody>
                  <a:tcPr/>
                </a:tc>
                <a:extLst>
                  <a:ext uri="{0D108BD9-81ED-4DB2-BD59-A6C34878D82A}">
                    <a16:rowId xmlns:a16="http://schemas.microsoft.com/office/drawing/2014/main" val="209761129"/>
                  </a:ext>
                </a:extLst>
              </a:tr>
              <a:tr h="589261">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646363"/>
                          </a:solidFill>
                          <a:effectLst/>
                          <a:uLnTx/>
                          <a:uFillTx/>
                          <a:latin typeface="+mn-lt"/>
                          <a:ea typeface="+mn-ea"/>
                          <a:cs typeface="Arial"/>
                        </a:rPr>
                        <a:t>Group items or products or customers to different meaningful groups</a:t>
                      </a:r>
                    </a:p>
                  </a:txBody>
                  <a:tcPr/>
                </a:tc>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a:ln>
                            <a:noFill/>
                          </a:ln>
                          <a:solidFill>
                            <a:srgbClr val="646363"/>
                          </a:solidFill>
                          <a:effectLst/>
                          <a:uLnTx/>
                          <a:uFillTx/>
                          <a:latin typeface="+mn-lt"/>
                          <a:ea typeface="+mn-ea"/>
                          <a:cs typeface="Arial"/>
                        </a:rPr>
                        <a:t>Clustering</a:t>
                      </a:r>
                      <a:endParaRPr kumimoji="0" lang="en-US" sz="1600" b="0" i="0" u="none" strike="noStrike" kern="1200" cap="none" spc="0" normalizeH="0" baseline="0" dirty="0">
                        <a:ln>
                          <a:noFill/>
                        </a:ln>
                        <a:solidFill>
                          <a:srgbClr val="646363"/>
                        </a:solidFill>
                        <a:effectLst/>
                        <a:uLnTx/>
                        <a:uFillTx/>
                        <a:latin typeface="+mn-lt"/>
                        <a:ea typeface="+mn-ea"/>
                        <a:cs typeface="Arial"/>
                      </a:endParaRPr>
                    </a:p>
                  </a:txBody>
                  <a:tcPr/>
                </a:tc>
                <a:extLst>
                  <a:ext uri="{0D108BD9-81ED-4DB2-BD59-A6C34878D82A}">
                    <a16:rowId xmlns:a16="http://schemas.microsoft.com/office/drawing/2014/main" val="3810589029"/>
                  </a:ext>
                </a:extLst>
              </a:tr>
              <a:tr h="412483">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646363"/>
                          </a:solidFill>
                          <a:effectLst/>
                          <a:uLnTx/>
                          <a:uFillTx/>
                          <a:latin typeface="+mn-lt"/>
                          <a:ea typeface="+mn-ea"/>
                          <a:cs typeface="Arial"/>
                        </a:rPr>
                        <a:t>Show similar items or products</a:t>
                      </a:r>
                    </a:p>
                  </a:txBody>
                  <a:tcPr/>
                </a:tc>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dirty="0">
                          <a:ln>
                            <a:noFill/>
                          </a:ln>
                          <a:solidFill>
                            <a:srgbClr val="646363"/>
                          </a:solidFill>
                          <a:effectLst/>
                          <a:uLnTx/>
                          <a:uFillTx/>
                          <a:latin typeface="+mn-lt"/>
                          <a:ea typeface="+mn-ea"/>
                          <a:cs typeface="Arial"/>
                        </a:rPr>
                        <a:t>Recommendation</a:t>
                      </a:r>
                    </a:p>
                  </a:txBody>
                  <a:tcPr/>
                </a:tc>
                <a:extLst>
                  <a:ext uri="{0D108BD9-81ED-4DB2-BD59-A6C34878D82A}">
                    <a16:rowId xmlns:a16="http://schemas.microsoft.com/office/drawing/2014/main" val="1453141087"/>
                  </a:ext>
                </a:extLst>
              </a:tr>
              <a:tr h="412483">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646363"/>
                          </a:solidFill>
                          <a:effectLst/>
                          <a:uLnTx/>
                          <a:uFillTx/>
                          <a:latin typeface="+mn-lt"/>
                          <a:ea typeface="+mn-ea"/>
                          <a:cs typeface="Arial"/>
                        </a:rPr>
                        <a:t>Associate a new item with already selected items</a:t>
                      </a:r>
                    </a:p>
                  </a:txBody>
                  <a:tcPr/>
                </a:tc>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dirty="0">
                          <a:ln>
                            <a:noFill/>
                          </a:ln>
                          <a:solidFill>
                            <a:srgbClr val="646363"/>
                          </a:solidFill>
                          <a:effectLst/>
                          <a:uLnTx/>
                          <a:uFillTx/>
                          <a:latin typeface="+mn-lt"/>
                          <a:ea typeface="+mn-ea"/>
                          <a:cs typeface="Arial"/>
                        </a:rPr>
                        <a:t>Association Rule Mining</a:t>
                      </a:r>
                    </a:p>
                  </a:txBody>
                  <a:tcPr/>
                </a:tc>
                <a:extLst>
                  <a:ext uri="{0D108BD9-81ED-4DB2-BD59-A6C34878D82A}">
                    <a16:rowId xmlns:a16="http://schemas.microsoft.com/office/drawing/2014/main" val="539094673"/>
                  </a:ext>
                </a:extLst>
              </a:tr>
              <a:tr h="630296">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646363"/>
                          </a:solidFill>
                          <a:effectLst/>
                          <a:uLnTx/>
                          <a:uFillTx/>
                          <a:latin typeface="+mn-lt"/>
                          <a:ea typeface="+mn-ea"/>
                          <a:cs typeface="Arial"/>
                        </a:rPr>
                        <a:t>Analyze and extract knowledge from chronological data</a:t>
                      </a:r>
                    </a:p>
                  </a:txBody>
                  <a:tcPr/>
                </a:tc>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dirty="0">
                          <a:ln>
                            <a:noFill/>
                          </a:ln>
                          <a:solidFill>
                            <a:srgbClr val="646363"/>
                          </a:solidFill>
                          <a:effectLst/>
                          <a:uLnTx/>
                          <a:uFillTx/>
                          <a:latin typeface="+mn-lt"/>
                          <a:ea typeface="+mn-ea"/>
                          <a:cs typeface="Arial"/>
                        </a:rPr>
                        <a:t>Time Series Analysis</a:t>
                      </a:r>
                    </a:p>
                  </a:txBody>
                  <a:tcPr/>
                </a:tc>
                <a:extLst>
                  <a:ext uri="{0D108BD9-81ED-4DB2-BD59-A6C34878D82A}">
                    <a16:rowId xmlns:a16="http://schemas.microsoft.com/office/drawing/2014/main" val="1244881391"/>
                  </a:ext>
                </a:extLst>
              </a:tr>
              <a:tr h="412483">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646363"/>
                          </a:solidFill>
                          <a:effectLst/>
                          <a:uLnTx/>
                          <a:uFillTx/>
                          <a:latin typeface="+mn-lt"/>
                          <a:ea typeface="+mn-ea"/>
                          <a:cs typeface="Arial"/>
                        </a:rPr>
                        <a:t>Choose the most important features</a:t>
                      </a:r>
                    </a:p>
                  </a:txBody>
                  <a:tcPr/>
                </a:tc>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dirty="0">
                          <a:ln>
                            <a:noFill/>
                          </a:ln>
                          <a:solidFill>
                            <a:srgbClr val="646363"/>
                          </a:solidFill>
                          <a:effectLst/>
                          <a:uLnTx/>
                          <a:uFillTx/>
                          <a:latin typeface="+mn-lt"/>
                          <a:ea typeface="+mn-ea"/>
                          <a:cs typeface="Arial"/>
                        </a:rPr>
                        <a:t>Dimensionality Reduction</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78060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070" y="97275"/>
            <a:ext cx="8880930" cy="909593"/>
          </a:xfrm>
        </p:spPr>
        <p:txBody>
          <a:bodyPr/>
          <a:lstStyle/>
          <a:p>
            <a:r>
              <a:rPr lang="en-US" sz="2400" dirty="0"/>
              <a:t>Machine Learning Techniques – a comparison with humans</a:t>
            </a:r>
          </a:p>
        </p:txBody>
      </p:sp>
      <p:graphicFrame>
        <p:nvGraphicFramePr>
          <p:cNvPr id="7" name="Table 6">
            <a:extLst>
              <a:ext uri="{FF2B5EF4-FFF2-40B4-BE49-F238E27FC236}">
                <a16:creationId xmlns:a16="http://schemas.microsoft.com/office/drawing/2014/main" id="{48DBB75A-CB18-4DED-8F7B-EC0AEC0407DD}"/>
              </a:ext>
            </a:extLst>
          </p:cNvPr>
          <p:cNvGraphicFramePr>
            <a:graphicFrameLocks noGrp="1"/>
          </p:cNvGraphicFramePr>
          <p:nvPr>
            <p:extLst>
              <p:ext uri="{D42A27DB-BD31-4B8C-83A1-F6EECF244321}">
                <p14:modId xmlns:p14="http://schemas.microsoft.com/office/powerpoint/2010/main" val="2801205861"/>
              </p:ext>
            </p:extLst>
          </p:nvPr>
        </p:nvGraphicFramePr>
        <p:xfrm>
          <a:off x="263070" y="616414"/>
          <a:ext cx="8673064" cy="4456125"/>
        </p:xfrm>
        <a:graphic>
          <a:graphicData uri="http://schemas.openxmlformats.org/drawingml/2006/table">
            <a:tbl>
              <a:tblPr firstRow="1" bandRow="1">
                <a:tableStyleId>{5C22544A-7EE6-4342-B048-85BDC9FD1C3A}</a:tableStyleId>
              </a:tblPr>
              <a:tblGrid>
                <a:gridCol w="4042066">
                  <a:extLst>
                    <a:ext uri="{9D8B030D-6E8A-4147-A177-3AD203B41FA5}">
                      <a16:colId xmlns:a16="http://schemas.microsoft.com/office/drawing/2014/main" val="1800660536"/>
                    </a:ext>
                  </a:extLst>
                </a:gridCol>
                <a:gridCol w="4630998">
                  <a:extLst>
                    <a:ext uri="{9D8B030D-6E8A-4147-A177-3AD203B41FA5}">
                      <a16:colId xmlns:a16="http://schemas.microsoft.com/office/drawing/2014/main" val="2959212531"/>
                    </a:ext>
                  </a:extLst>
                </a:gridCol>
              </a:tblGrid>
              <a:tr h="25874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What humans do</a:t>
                      </a:r>
                    </a:p>
                  </a:txBody>
                  <a:tcPr/>
                </a:tc>
                <a:tc>
                  <a:txBody>
                    <a:bodyPr/>
                    <a:lstStyle/>
                    <a:p>
                      <a:r>
                        <a:rPr lang="en-IN" sz="1400" dirty="0"/>
                        <a:t>What is the that technique</a:t>
                      </a:r>
                      <a:r>
                        <a:rPr lang="en-IN" sz="1400" baseline="0" dirty="0"/>
                        <a:t> in Machine Learning</a:t>
                      </a:r>
                      <a:endParaRPr lang="en-IN" sz="1400" dirty="0"/>
                    </a:p>
                  </a:txBody>
                  <a:tcPr/>
                </a:tc>
                <a:extLst>
                  <a:ext uri="{0D108BD9-81ED-4DB2-BD59-A6C34878D82A}">
                    <a16:rowId xmlns:a16="http://schemas.microsoft.com/office/drawing/2014/main" val="3590165575"/>
                  </a:ext>
                </a:extLst>
              </a:tr>
              <a:tr h="430848">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646363"/>
                          </a:solidFill>
                          <a:effectLst/>
                          <a:uLnTx/>
                          <a:uFillTx/>
                          <a:latin typeface="+mn-lt"/>
                          <a:ea typeface="+mn-ea"/>
                          <a:cs typeface="Arial"/>
                        </a:rPr>
                        <a:t>Fit an appropriate distribution for the given data to gather density and peak information</a:t>
                      </a:r>
                    </a:p>
                  </a:txBody>
                  <a:tcPr/>
                </a:tc>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dirty="0">
                          <a:ln>
                            <a:noFill/>
                          </a:ln>
                          <a:solidFill>
                            <a:srgbClr val="646363"/>
                          </a:solidFill>
                          <a:effectLst/>
                          <a:uLnTx/>
                          <a:uFillTx/>
                          <a:latin typeface="+mn-lt"/>
                          <a:ea typeface="+mn-ea"/>
                          <a:cs typeface="Arial"/>
                        </a:rPr>
                        <a:t>Density estimation</a:t>
                      </a:r>
                    </a:p>
                  </a:txBody>
                  <a:tcPr/>
                </a:tc>
                <a:extLst>
                  <a:ext uri="{0D108BD9-81ED-4DB2-BD59-A6C34878D82A}">
                    <a16:rowId xmlns:a16="http://schemas.microsoft.com/office/drawing/2014/main" val="608587710"/>
                  </a:ext>
                </a:extLst>
              </a:tr>
              <a:tr h="589261">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646363"/>
                          </a:solidFill>
                          <a:effectLst/>
                          <a:uLnTx/>
                          <a:uFillTx/>
                          <a:latin typeface="+mn-lt"/>
                          <a:ea typeface="+mn-ea"/>
                          <a:cs typeface="Arial"/>
                        </a:rPr>
                        <a:t>Combine many methods to get a best result</a:t>
                      </a:r>
                    </a:p>
                  </a:txBody>
                  <a:tcPr/>
                </a:tc>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dirty="0">
                          <a:ln>
                            <a:noFill/>
                          </a:ln>
                          <a:solidFill>
                            <a:srgbClr val="646363"/>
                          </a:solidFill>
                          <a:effectLst/>
                          <a:uLnTx/>
                          <a:uFillTx/>
                          <a:latin typeface="+mn-lt"/>
                          <a:ea typeface="+mn-ea"/>
                          <a:cs typeface="Arial"/>
                        </a:rPr>
                        <a:t>Ensemble learning</a:t>
                      </a:r>
                    </a:p>
                  </a:txBody>
                  <a:tcPr/>
                </a:tc>
                <a:extLst>
                  <a:ext uri="{0D108BD9-81ED-4DB2-BD59-A6C34878D82A}">
                    <a16:rowId xmlns:a16="http://schemas.microsoft.com/office/drawing/2014/main" val="209761129"/>
                  </a:ext>
                </a:extLst>
              </a:tr>
              <a:tr h="589261">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646363"/>
                          </a:solidFill>
                          <a:effectLst/>
                          <a:uLnTx/>
                          <a:uFillTx/>
                          <a:latin typeface="+mn-lt"/>
                          <a:ea typeface="+mn-ea"/>
                          <a:cs typeface="Arial"/>
                        </a:rPr>
                        <a:t>Find the odd man out in the given data</a:t>
                      </a:r>
                    </a:p>
                  </a:txBody>
                  <a:tcPr/>
                </a:tc>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dirty="0">
                          <a:ln>
                            <a:noFill/>
                          </a:ln>
                          <a:solidFill>
                            <a:srgbClr val="646363"/>
                          </a:solidFill>
                          <a:effectLst/>
                          <a:uLnTx/>
                          <a:uFillTx/>
                          <a:latin typeface="+mn-lt"/>
                          <a:ea typeface="+mn-ea"/>
                          <a:cs typeface="Arial"/>
                        </a:rPr>
                        <a:t>Outlier detection or Novelty detection or Anomaly detection</a:t>
                      </a:r>
                    </a:p>
                  </a:txBody>
                  <a:tcPr/>
                </a:tc>
                <a:extLst>
                  <a:ext uri="{0D108BD9-81ED-4DB2-BD59-A6C34878D82A}">
                    <a16:rowId xmlns:a16="http://schemas.microsoft.com/office/drawing/2014/main" val="3810589029"/>
                  </a:ext>
                </a:extLst>
              </a:tr>
              <a:tr h="412483">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646363"/>
                          </a:solidFill>
                          <a:effectLst/>
                          <a:uLnTx/>
                          <a:uFillTx/>
                          <a:latin typeface="+mn-lt"/>
                          <a:ea typeface="+mn-ea"/>
                          <a:cs typeface="Arial"/>
                        </a:rPr>
                        <a:t>Simulate the way the brain works and find a solution to a problem</a:t>
                      </a:r>
                    </a:p>
                  </a:txBody>
                  <a:tcPr/>
                </a:tc>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dirty="0">
                          <a:ln>
                            <a:noFill/>
                          </a:ln>
                          <a:solidFill>
                            <a:srgbClr val="646363"/>
                          </a:solidFill>
                          <a:effectLst/>
                          <a:uLnTx/>
                          <a:uFillTx/>
                          <a:latin typeface="+mn-lt"/>
                          <a:ea typeface="+mn-ea"/>
                          <a:cs typeface="Arial"/>
                        </a:rPr>
                        <a:t>Neural networks and deep learning</a:t>
                      </a:r>
                    </a:p>
                  </a:txBody>
                  <a:tcPr/>
                </a:tc>
                <a:extLst>
                  <a:ext uri="{0D108BD9-81ED-4DB2-BD59-A6C34878D82A}">
                    <a16:rowId xmlns:a16="http://schemas.microsoft.com/office/drawing/2014/main" val="10004"/>
                  </a:ext>
                </a:extLst>
              </a:tr>
              <a:tr h="412483">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646363"/>
                          </a:solidFill>
                          <a:effectLst/>
                          <a:uLnTx/>
                          <a:uFillTx/>
                          <a:latin typeface="+mn-lt"/>
                          <a:ea typeface="+mn-ea"/>
                          <a:cs typeface="Arial"/>
                        </a:rPr>
                        <a:t>Top 10 movies, Top 10 songs, Top 10 stocks to pick, Top 10 colleges to study</a:t>
                      </a:r>
                    </a:p>
                  </a:txBody>
                  <a:tcPr/>
                </a:tc>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dirty="0">
                          <a:ln>
                            <a:noFill/>
                          </a:ln>
                          <a:solidFill>
                            <a:srgbClr val="646363"/>
                          </a:solidFill>
                          <a:effectLst/>
                          <a:uLnTx/>
                          <a:uFillTx/>
                          <a:latin typeface="+mn-lt"/>
                          <a:ea typeface="+mn-ea"/>
                          <a:cs typeface="Arial"/>
                        </a:rPr>
                        <a:t>Ranking</a:t>
                      </a:r>
                    </a:p>
                  </a:txBody>
                  <a:tcPr/>
                </a:tc>
                <a:extLst>
                  <a:ext uri="{0D108BD9-81ED-4DB2-BD59-A6C34878D82A}">
                    <a16:rowId xmlns:a16="http://schemas.microsoft.com/office/drawing/2014/main" val="2277582970"/>
                  </a:ext>
                </a:extLst>
              </a:tr>
              <a:tr h="412483">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646363"/>
                          </a:solidFill>
                          <a:effectLst/>
                          <a:uLnTx/>
                          <a:uFillTx/>
                          <a:latin typeface="+mn-lt"/>
                          <a:ea typeface="+mn-ea"/>
                          <a:cs typeface="Arial"/>
                        </a:rPr>
                        <a:t>Learn from criticism and praise</a:t>
                      </a:r>
                    </a:p>
                  </a:txBody>
                  <a:tcPr/>
                </a:tc>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dirty="0">
                          <a:ln>
                            <a:noFill/>
                          </a:ln>
                          <a:solidFill>
                            <a:srgbClr val="646363"/>
                          </a:solidFill>
                          <a:effectLst/>
                          <a:uLnTx/>
                          <a:uFillTx/>
                          <a:latin typeface="+mn-lt"/>
                          <a:ea typeface="+mn-ea"/>
                          <a:cs typeface="Arial"/>
                        </a:rPr>
                        <a:t>Reinforcement Learning</a:t>
                      </a:r>
                    </a:p>
                  </a:txBody>
                  <a:tcPr/>
                </a:tc>
                <a:extLst>
                  <a:ext uri="{0D108BD9-81ED-4DB2-BD59-A6C34878D82A}">
                    <a16:rowId xmlns:a16="http://schemas.microsoft.com/office/drawing/2014/main" val="10006"/>
                  </a:ext>
                </a:extLst>
              </a:tr>
              <a:tr h="412483">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646363"/>
                          </a:solidFill>
                          <a:effectLst/>
                          <a:uLnTx/>
                          <a:uFillTx/>
                          <a:latin typeface="+mn-lt"/>
                          <a:ea typeface="+mn-ea"/>
                          <a:cs typeface="Arial"/>
                        </a:rPr>
                        <a:t>Understand how the genes retain and keep information and improvise</a:t>
                      </a:r>
                    </a:p>
                  </a:txBody>
                  <a:tcPr/>
                </a:tc>
                <a:tc>
                  <a:txBody>
                    <a:bodyPr/>
                    <a:lstStyle/>
                    <a:p>
                      <a:pPr marL="342900" marR="0" lvl="0" indent="-342900" algn="l" defTabSz="4572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kumimoji="0" lang="en-US" sz="1600" b="0" i="0" u="none" strike="noStrike" kern="1200" cap="none" spc="0" normalizeH="0" baseline="0" dirty="0">
                          <a:ln>
                            <a:noFill/>
                          </a:ln>
                          <a:solidFill>
                            <a:srgbClr val="646363"/>
                          </a:solidFill>
                          <a:effectLst/>
                          <a:uLnTx/>
                          <a:uFillTx/>
                          <a:latin typeface="+mn-lt"/>
                          <a:ea typeface="+mn-ea"/>
                          <a:cs typeface="Arial"/>
                        </a:rPr>
                        <a:t>Genetic Algorithms</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78060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Image result for classification in machine learning"/>
          <p:cNvPicPr>
            <a:picLocks noChangeAspect="1" noChangeArrowheads="1"/>
          </p:cNvPicPr>
          <p:nvPr/>
        </p:nvPicPr>
        <p:blipFill>
          <a:blip r:embed="rId2"/>
          <a:srcRect/>
          <a:stretch>
            <a:fillRect/>
          </a:stretch>
        </p:blipFill>
        <p:spPr bwMode="auto">
          <a:xfrm>
            <a:off x="4314092" y="851877"/>
            <a:ext cx="4736124" cy="3923323"/>
          </a:xfrm>
          <a:prstGeom prst="rect">
            <a:avLst/>
          </a:prstGeom>
          <a:noFill/>
        </p:spPr>
      </p:pic>
      <p:sp>
        <p:nvSpPr>
          <p:cNvPr id="9" name="Content Placeholder 2"/>
          <p:cNvSpPr>
            <a:spLocks noGrp="1"/>
          </p:cNvSpPr>
          <p:nvPr>
            <p:ph idx="1"/>
          </p:nvPr>
        </p:nvSpPr>
        <p:spPr>
          <a:xfrm>
            <a:off x="265391" y="857250"/>
            <a:ext cx="3962731" cy="3943350"/>
          </a:xfrm>
        </p:spPr>
        <p:txBody>
          <a:bodyPr>
            <a:noAutofit/>
          </a:bodyPr>
          <a:lstStyle/>
          <a:p>
            <a:r>
              <a:rPr lang="en-US" sz="1600" dirty="0"/>
              <a:t>Finding the type of a flower</a:t>
            </a:r>
          </a:p>
          <a:p>
            <a:r>
              <a:rPr lang="en-US" sz="1600" dirty="0"/>
              <a:t>Finding if a person has a chance of getting diabetes or not</a:t>
            </a:r>
          </a:p>
          <a:p>
            <a:r>
              <a:rPr lang="en-US" sz="1600" dirty="0"/>
              <a:t>Classifying if a currency note is fake or real (fake currency detection)</a:t>
            </a:r>
          </a:p>
          <a:p>
            <a:r>
              <a:rPr lang="en-US" sz="1600" dirty="0"/>
              <a:t>Finding if a person will repay the loan or will default (also called credit risk assessment)</a:t>
            </a:r>
          </a:p>
          <a:p>
            <a:r>
              <a:rPr lang="en-US" sz="1600" dirty="0"/>
              <a:t>Finding the name of the author among the given 5 or 6 writers</a:t>
            </a:r>
          </a:p>
          <a:p>
            <a:r>
              <a:rPr lang="en-US" sz="1600" dirty="0"/>
              <a:t>Classifying the words as different parts of speech (POS)</a:t>
            </a:r>
          </a:p>
          <a:p>
            <a:r>
              <a:rPr lang="en-US" sz="1600" dirty="0"/>
              <a:t>Classifying the sentiment in the given review or sentence from 1 to 5</a:t>
            </a:r>
          </a:p>
          <a:p>
            <a:endParaRPr lang="en-US" sz="1600" dirty="0"/>
          </a:p>
        </p:txBody>
      </p:sp>
      <p:sp>
        <p:nvSpPr>
          <p:cNvPr id="10" name="Title 1"/>
          <p:cNvSpPr>
            <a:spLocks noGrp="1"/>
          </p:cNvSpPr>
          <p:nvPr>
            <p:ph type="title"/>
          </p:nvPr>
        </p:nvSpPr>
        <p:spPr>
          <a:xfrm>
            <a:off x="296653" y="243337"/>
            <a:ext cx="3806423" cy="479822"/>
          </a:xfrm>
        </p:spPr>
        <p:txBody>
          <a:bodyPr>
            <a:normAutofit fontScale="90000"/>
          </a:bodyPr>
          <a:lstStyle/>
          <a:p>
            <a:r>
              <a:rPr lang="en-US" u="none" dirty="0"/>
              <a:t>Classification examples</a:t>
            </a:r>
          </a:p>
        </p:txBody>
      </p:sp>
    </p:spTree>
    <p:extLst>
      <p:ext uri="{BB962C8B-B14F-4D97-AF65-F5344CB8AC3E}">
        <p14:creationId xmlns:p14="http://schemas.microsoft.com/office/powerpoint/2010/main" val="41041853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748873|-8341960|-3468525|-2064878|-9539986|Markido&quot;,&quot;Id&quot;:&quot;59426dbe4439330ee44a4063&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Wipro 2017 PPT Theme">
  <a:themeElements>
    <a:clrScheme name="Wipro Template 2014">
      <a:dk1>
        <a:srgbClr val="000000"/>
      </a:dk1>
      <a:lt1>
        <a:srgbClr val="FFFFFF"/>
      </a:lt1>
      <a:dk2>
        <a:srgbClr val="0E3570"/>
      </a:dk2>
      <a:lt2>
        <a:srgbClr val="F2F2F2"/>
      </a:lt2>
      <a:accent1>
        <a:srgbClr val="0E3570"/>
      </a:accent1>
      <a:accent2>
        <a:srgbClr val="646363"/>
      </a:accent2>
      <a:accent3>
        <a:srgbClr val="6DC24B"/>
      </a:accent3>
      <a:accent4>
        <a:srgbClr val="FFDA29"/>
      </a:accent4>
      <a:accent5>
        <a:srgbClr val="EF3341"/>
      </a:accent5>
      <a:accent6>
        <a:srgbClr val="00A2E0"/>
      </a:accent6>
      <a:hlink>
        <a:srgbClr val="646363"/>
      </a:hlink>
      <a:folHlink>
        <a:srgbClr val="646363"/>
      </a:folHlink>
    </a:clrScheme>
    <a:fontScheme name="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6350">
          <a:noFill/>
        </a:ln>
        <a:effectLst/>
      </a:spPr>
      <a:bodyPr rtlCol="0" anchor="ctr"/>
      <a:lstStyle>
        <a:defPPr marL="171450" indent="-171450" algn="ctr">
          <a:buClr>
            <a:srgbClr val="00B0F0"/>
          </a:buClr>
          <a:buFont typeface="Arial" panose="020B0604020202020204" pitchFamily="34" charset="0"/>
          <a:buChar char="•"/>
          <a:defRPr sz="1200" dirty="0">
            <a:solidFill>
              <a:schemeClr val="accent2"/>
            </a:solidFill>
            <a:latin typeface="Arial "/>
          </a:defRPr>
        </a:defPPr>
      </a:lstStyle>
      <a:style>
        <a:lnRef idx="1">
          <a:schemeClr val="accent1"/>
        </a:lnRef>
        <a:fillRef idx="3">
          <a:schemeClr val="accent1"/>
        </a:fillRef>
        <a:effectRef idx="2">
          <a:schemeClr val="accent1"/>
        </a:effectRef>
        <a:fontRef idx="minor">
          <a:schemeClr val="lt1"/>
        </a:fontRef>
      </a:style>
    </a:spDef>
    <a:lnDef>
      <a:spPr>
        <a:ln w="6350">
          <a:solidFill>
            <a:schemeClr val="accent2"/>
          </a:solidFill>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400" dirty="0" smtClean="0">
            <a:solidFill>
              <a:schemeClr val="accent2"/>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Wipro_New Template" id="{2AE88C08-073D-4CC4-9E00-70A51C8127D9}" vid="{A4CA8AF7-55CB-42B3-BD30-44794E5177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Wipro_New Template</Template>
  <TotalTime>15345</TotalTime>
  <Words>2796</Words>
  <Application>Microsoft Macintosh PowerPoint</Application>
  <PresentationFormat>On-screen Show (16:9)</PresentationFormat>
  <Paragraphs>459</Paragraphs>
  <Slides>56</Slides>
  <Notes>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2" baseType="lpstr">
      <vt:lpstr>Arial</vt:lpstr>
      <vt:lpstr>Calibri</vt:lpstr>
      <vt:lpstr>Comic Sans MS</vt:lpstr>
      <vt:lpstr>Wingdings</vt:lpstr>
      <vt:lpstr>Wipro 2017 PPT Theme</vt:lpstr>
      <vt:lpstr>Equation</vt:lpstr>
      <vt:lpstr>PowerPoint Presentation</vt:lpstr>
      <vt:lpstr>Agenda for Day 2</vt:lpstr>
      <vt:lpstr>What is Machine Learning – Tom Mitchell - Review</vt:lpstr>
      <vt:lpstr>PowerPoint Presentation</vt:lpstr>
      <vt:lpstr>PowerPoint Presentation</vt:lpstr>
      <vt:lpstr>Types of Models</vt:lpstr>
      <vt:lpstr>Machine Learning Techniques – a comparison with humans</vt:lpstr>
      <vt:lpstr>Machine Learning Techniques – a comparison with humans</vt:lpstr>
      <vt:lpstr>Classification examples</vt:lpstr>
      <vt:lpstr>PowerPoint Presentation</vt:lpstr>
      <vt:lpstr>Clustering examples</vt:lpstr>
      <vt:lpstr>Density Estimation examples </vt:lpstr>
      <vt:lpstr>Recommendation examples</vt:lpstr>
      <vt:lpstr>Classification algorithms</vt:lpstr>
      <vt:lpstr>KNN Classification</vt:lpstr>
      <vt:lpstr>KNN Classification – Distance</vt:lpstr>
      <vt:lpstr>Regression algorithms</vt:lpstr>
      <vt:lpstr>Recommender algorithms</vt:lpstr>
      <vt:lpstr>PowerPoint Presentation</vt:lpstr>
      <vt:lpstr>Association rule mining algorithms</vt:lpstr>
      <vt:lpstr>Time Series Analysis methods</vt:lpstr>
      <vt:lpstr>Dimensionality Reduction techniques</vt:lpstr>
      <vt:lpstr>Outlier detection, novelty detection or anomaly detection techniques</vt:lpstr>
      <vt:lpstr>Applications of Outlier Detection</vt:lpstr>
      <vt:lpstr>Types of Ensemble Learning</vt:lpstr>
      <vt:lpstr>Density estimation techniques</vt:lpstr>
      <vt:lpstr>Reinforcement Learning Techniques</vt:lpstr>
      <vt:lpstr>Different neural networks and deep learning structures</vt:lpstr>
      <vt:lpstr>PowerPoint Presentation</vt:lpstr>
      <vt:lpstr>Genetic Algorithms - Applications</vt:lpstr>
      <vt:lpstr>Top 10 Algorithms</vt:lpstr>
      <vt:lpstr>PowerPoint Presentation</vt:lpstr>
      <vt:lpstr>Machine Learning and Data Mining frameworks</vt:lpstr>
      <vt:lpstr>Natural language processing and computer vision frameworks</vt:lpstr>
      <vt:lpstr>Robotics and Speech Recognition frameworks</vt:lpstr>
      <vt:lpstr>PowerPoint Presentation</vt:lpstr>
      <vt:lpstr>Demonstrations</vt:lpstr>
      <vt:lpstr>   Neural networks   Why study neural networks and deep learning? We already so many techniques in conventional machine learning?  </vt:lpstr>
      <vt:lpstr>PowerPoint Presentation</vt:lpstr>
      <vt:lpstr>Neurons</vt:lpstr>
      <vt:lpstr>Neurons</vt:lpstr>
      <vt:lpstr>Neural Network: A Neuron</vt:lpstr>
      <vt:lpstr>Artificial Neural Networks and Deep Learning</vt:lpstr>
      <vt:lpstr>Feed forward Neural Network</vt:lpstr>
      <vt:lpstr>PowerPoint Presentation</vt:lpstr>
      <vt:lpstr>Convolutional Neural Network (CNN)</vt:lpstr>
      <vt:lpstr>PowerPoint Presentation</vt:lpstr>
      <vt:lpstr>PowerPoint Presentation</vt:lpstr>
      <vt:lpstr>Speed sign detection in a moving car on a highway in day and at night</vt:lpstr>
      <vt:lpstr>Automatic drone navigation - link</vt:lpstr>
      <vt:lpstr>PowerPoint Presentation</vt:lpstr>
      <vt:lpstr>PowerPoint Presentation</vt:lpstr>
      <vt:lpstr>PowerPoint Presentation</vt:lpstr>
      <vt:lpstr>PowerPoint Presentation</vt:lpstr>
      <vt:lpstr>References </vt:lpstr>
      <vt:lpstr>References </vt:lpstr>
    </vt:vector>
  </TitlesOfParts>
  <Company>Wipro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Corp_Presentation_Template</dc:subject>
  <dc:creator>Wipro Ltd.</dc:creator>
  <cp:lastModifiedBy>Gururajan Narasimhan</cp:lastModifiedBy>
  <cp:revision>652</cp:revision>
  <dcterms:created xsi:type="dcterms:W3CDTF">2017-04-27T10:03:54Z</dcterms:created>
  <dcterms:modified xsi:type="dcterms:W3CDTF">2021-02-08T16:02:55Z</dcterms:modified>
  <cp:contentStatus>2017</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3599e32-523d-45cf-80c8-50d522cc3338_Enabled">
    <vt:lpwstr>True</vt:lpwstr>
  </property>
  <property fmtid="{D5CDD505-2E9C-101B-9397-08002B2CF9AE}" pid="3" name="MSIP_Label_a3599e32-523d-45cf-80c8-50d522cc3338_SiteId">
    <vt:lpwstr>258ac4e4-146a-411e-9dc8-79a9e12fd6da</vt:lpwstr>
  </property>
  <property fmtid="{D5CDD505-2E9C-101B-9397-08002B2CF9AE}" pid="4" name="MSIP_Label_a3599e32-523d-45cf-80c8-50d522cc3338_Ref">
    <vt:lpwstr>https://api.informationprotection.azure.com/api/258ac4e4-146a-411e-9dc8-79a9e12fd6da</vt:lpwstr>
  </property>
  <property fmtid="{D5CDD505-2E9C-101B-9397-08002B2CF9AE}" pid="5" name="MSIP_Label_a3599e32-523d-45cf-80c8-50d522cc3338_Owner">
    <vt:lpwstr>RMEHT@wipro.com</vt:lpwstr>
  </property>
  <property fmtid="{D5CDD505-2E9C-101B-9397-08002B2CF9AE}" pid="6" name="MSIP_Label_a3599e32-523d-45cf-80c8-50d522cc3338_SetDate">
    <vt:lpwstr>2018-06-07T18:33:40.8839032+05:30</vt:lpwstr>
  </property>
  <property fmtid="{D5CDD505-2E9C-101B-9397-08002B2CF9AE}" pid="7" name="MSIP_Label_a3599e32-523d-45cf-80c8-50d522cc3338_Name">
    <vt:lpwstr>Public</vt:lpwstr>
  </property>
  <property fmtid="{D5CDD505-2E9C-101B-9397-08002B2CF9AE}" pid="8" name="MSIP_Label_a3599e32-523d-45cf-80c8-50d522cc3338_Application">
    <vt:lpwstr>Microsoft Azure Information Protection</vt:lpwstr>
  </property>
  <property fmtid="{D5CDD505-2E9C-101B-9397-08002B2CF9AE}" pid="9" name="MSIP_Label_a3599e32-523d-45cf-80c8-50d522cc3338_Extended_MSFT_Method">
    <vt:lpwstr>Manual</vt:lpwstr>
  </property>
  <property fmtid="{D5CDD505-2E9C-101B-9397-08002B2CF9AE}" pid="10" name="Sensitivity">
    <vt:lpwstr>Public</vt:lpwstr>
  </property>
</Properties>
</file>